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77" r:id="rId3"/>
    <p:sldId id="265" r:id="rId4"/>
    <p:sldId id="266" r:id="rId5"/>
    <p:sldId id="268" r:id="rId6"/>
    <p:sldId id="279" r:id="rId7"/>
    <p:sldId id="274" r:id="rId8"/>
    <p:sldId id="264" r:id="rId9"/>
    <p:sldId id="272" r:id="rId10"/>
  </p:sldIdLst>
  <p:sldSz cx="12192000" cy="6858000"/>
  <p:notesSz cx="9144000" cy="6858000"/>
  <p:embeddedFontLst>
    <p:embeddedFont>
      <p:font typeface="EuropeaEco" pitchFamily="2" charset="0"/>
      <p:regular r:id="rId12"/>
      <p:bold r:id="rId13"/>
      <p:italic r:id="rId14"/>
      <p:boldItalic r:id="rId15"/>
    </p:embeddedFont>
    <p:embeddedFont>
      <p:font typeface="EuropeaNarrowExtrabold" pitchFamily="2" charset="0"/>
      <p:bold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BC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55327" autoAdjust="0"/>
  </p:normalViewPr>
  <p:slideViewPr>
    <p:cSldViewPr snapToGrid="0">
      <p:cViewPr varScale="1">
        <p:scale>
          <a:sx n="61" d="100"/>
          <a:sy n="61" d="100"/>
        </p:scale>
        <p:origin x="25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er Jacobsberg" userId="58096172-d04c-4f11-af5b-9b17dc05e59a" providerId="ADAL" clId="{31AA6C7E-A97E-4C7E-8722-CE268715672A}"/>
    <pc:docChg chg="custSel modSld">
      <pc:chgData name="Asher Jacobsberg" userId="58096172-d04c-4f11-af5b-9b17dc05e59a" providerId="ADAL" clId="{31AA6C7E-A97E-4C7E-8722-CE268715672A}" dt="2024-09-25T21:03:25.607" v="4" actId="27636"/>
      <pc:docMkLst>
        <pc:docMk/>
      </pc:docMkLst>
      <pc:sldChg chg="modSp mod">
        <pc:chgData name="Asher Jacobsberg" userId="58096172-d04c-4f11-af5b-9b17dc05e59a" providerId="ADAL" clId="{31AA6C7E-A97E-4C7E-8722-CE268715672A}" dt="2024-09-25T21:03:25.607" v="4" actId="27636"/>
        <pc:sldMkLst>
          <pc:docMk/>
          <pc:sldMk cId="3276986635" sldId="265"/>
        </pc:sldMkLst>
        <pc:spChg chg="mod">
          <ac:chgData name="Asher Jacobsberg" userId="58096172-d04c-4f11-af5b-9b17dc05e59a" providerId="ADAL" clId="{31AA6C7E-A97E-4C7E-8722-CE268715672A}" dt="2024-09-25T21:03:25.607" v="4" actId="27636"/>
          <ac:spMkLst>
            <pc:docMk/>
            <pc:sldMk cId="3276986635" sldId="265"/>
            <ac:spMk id="16" creationId="{7BC9D677-C82D-8BE9-7062-40B7BF262D4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389734-DBFA-4225-A230-0202C4357881}" type="doc">
      <dgm:prSet loTypeId="urn:microsoft.com/office/officeart/2005/8/layout/hierarchy6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C1DA2553-9C8B-4AD6-84C6-BA075F62B3BF}">
      <dgm:prSet phldrT="[Text]"/>
      <dgm:spPr/>
      <dgm:t>
        <a:bodyPr/>
        <a:lstStyle/>
        <a:p>
          <a:r>
            <a:rPr lang="en-GB" dirty="0"/>
            <a:t>Senior Ambassador</a:t>
          </a:r>
        </a:p>
      </dgm:t>
    </dgm:pt>
    <dgm:pt modelId="{68BAFC6F-88E3-449B-9244-47A9D8C73293}" type="parTrans" cxnId="{38587104-9A82-49F5-A312-EE3F72AE0535}">
      <dgm:prSet/>
      <dgm:spPr/>
      <dgm:t>
        <a:bodyPr/>
        <a:lstStyle/>
        <a:p>
          <a:endParaRPr lang="en-GB"/>
        </a:p>
      </dgm:t>
    </dgm:pt>
    <dgm:pt modelId="{884E6DA6-622B-4147-953C-01BA1FEC70AC}" type="sibTrans" cxnId="{38587104-9A82-49F5-A312-EE3F72AE0535}">
      <dgm:prSet/>
      <dgm:spPr/>
      <dgm:t>
        <a:bodyPr/>
        <a:lstStyle/>
        <a:p>
          <a:endParaRPr lang="en-GB"/>
        </a:p>
      </dgm:t>
    </dgm:pt>
    <dgm:pt modelId="{D4F2C76A-29C9-4586-80DF-83C39E8D0227}" type="asst">
      <dgm:prSet phldrT="[Text]"/>
      <dgm:spPr/>
      <dgm:t>
        <a:bodyPr/>
        <a:lstStyle/>
        <a:p>
          <a:r>
            <a:rPr lang="en-GB" dirty="0"/>
            <a:t>Team of Junior Ambassadors</a:t>
          </a:r>
        </a:p>
      </dgm:t>
    </dgm:pt>
    <dgm:pt modelId="{933512BC-A15F-4565-8224-48AA51EC2964}" type="parTrans" cxnId="{F8DC3C6A-3188-4FA4-8478-F7BDD5E74B4A}">
      <dgm:prSet/>
      <dgm:spPr/>
      <dgm:t>
        <a:bodyPr/>
        <a:lstStyle/>
        <a:p>
          <a:endParaRPr lang="en-GB"/>
        </a:p>
      </dgm:t>
    </dgm:pt>
    <dgm:pt modelId="{9E036C39-5742-4FD1-8266-BED17B4C5D78}" type="sibTrans" cxnId="{F8DC3C6A-3188-4FA4-8478-F7BDD5E74B4A}">
      <dgm:prSet/>
      <dgm:spPr/>
      <dgm:t>
        <a:bodyPr/>
        <a:lstStyle/>
        <a:p>
          <a:endParaRPr lang="en-GB"/>
        </a:p>
      </dgm:t>
    </dgm:pt>
    <dgm:pt modelId="{F9806050-6619-41DD-A81A-F26928F67A7C}">
      <dgm:prSet phldrT="[Text]"/>
      <dgm:spPr/>
      <dgm:t>
        <a:bodyPr/>
        <a:lstStyle/>
        <a:p>
          <a:r>
            <a:rPr lang="en-GB" dirty="0"/>
            <a:t>Member(s) of staff</a:t>
          </a:r>
        </a:p>
      </dgm:t>
    </dgm:pt>
    <dgm:pt modelId="{702FED72-8862-432E-8CE6-9292B7883771}" type="parTrans" cxnId="{9D8F0CF1-29E3-4720-91DD-4156337C0391}">
      <dgm:prSet/>
      <dgm:spPr/>
      <dgm:t>
        <a:bodyPr/>
        <a:lstStyle/>
        <a:p>
          <a:endParaRPr lang="en-GB"/>
        </a:p>
      </dgm:t>
    </dgm:pt>
    <dgm:pt modelId="{C5E2F03B-C6ED-4B80-85A5-05427CF3E9EF}" type="sibTrans" cxnId="{9D8F0CF1-29E3-4720-91DD-4156337C0391}">
      <dgm:prSet/>
      <dgm:spPr/>
      <dgm:t>
        <a:bodyPr/>
        <a:lstStyle/>
        <a:p>
          <a:endParaRPr lang="en-GB"/>
        </a:p>
      </dgm:t>
    </dgm:pt>
    <dgm:pt modelId="{03BF70FA-84E4-4786-88EF-BE9E72109F6B}">
      <dgm:prSet phldrT="[Text]"/>
      <dgm:spPr/>
      <dgm:t>
        <a:bodyPr/>
        <a:lstStyle/>
        <a:p>
          <a:r>
            <a:rPr lang="en-GB" dirty="0"/>
            <a:t>Students leading events</a:t>
          </a:r>
        </a:p>
      </dgm:t>
    </dgm:pt>
    <dgm:pt modelId="{0F82565F-6246-4B80-AA96-87EFDCC6D86F}" type="parTrans" cxnId="{6A733325-EA8F-4786-87F0-C12BDC4E642B}">
      <dgm:prSet/>
      <dgm:spPr/>
      <dgm:t>
        <a:bodyPr/>
        <a:lstStyle/>
        <a:p>
          <a:endParaRPr lang="en-GB"/>
        </a:p>
      </dgm:t>
    </dgm:pt>
    <dgm:pt modelId="{73850424-AD57-43B7-8371-BADC5BDB1AB7}" type="sibTrans" cxnId="{6A733325-EA8F-4786-87F0-C12BDC4E642B}">
      <dgm:prSet/>
      <dgm:spPr/>
      <dgm:t>
        <a:bodyPr/>
        <a:lstStyle/>
        <a:p>
          <a:endParaRPr lang="en-GB"/>
        </a:p>
      </dgm:t>
    </dgm:pt>
    <dgm:pt modelId="{37D4A70B-147F-4B85-BBE7-5EED33A43AA1}" type="asst">
      <dgm:prSet phldrT="[Text]"/>
      <dgm:spPr/>
      <dgm:t>
        <a:bodyPr/>
        <a:lstStyle/>
        <a:p>
          <a:r>
            <a:rPr lang="en-GB" dirty="0"/>
            <a:t>Team of Junior Ambassadors</a:t>
          </a:r>
        </a:p>
      </dgm:t>
    </dgm:pt>
    <dgm:pt modelId="{D6121F37-6193-451C-B193-A9EC4CDE675F}" type="parTrans" cxnId="{46626FFE-352C-4455-8412-474AB8745B67}">
      <dgm:prSet/>
      <dgm:spPr/>
      <dgm:t>
        <a:bodyPr/>
        <a:lstStyle/>
        <a:p>
          <a:endParaRPr lang="en-GB"/>
        </a:p>
      </dgm:t>
    </dgm:pt>
    <dgm:pt modelId="{A5C5510B-A761-46D1-8F15-7B0DD0BCCFE8}" type="sibTrans" cxnId="{46626FFE-352C-4455-8412-474AB8745B67}">
      <dgm:prSet/>
      <dgm:spPr/>
      <dgm:t>
        <a:bodyPr/>
        <a:lstStyle/>
        <a:p>
          <a:endParaRPr lang="en-GB"/>
        </a:p>
      </dgm:t>
    </dgm:pt>
    <dgm:pt modelId="{4E7E49E0-4A44-4521-ADAE-D4B9E59193E5}" type="asst">
      <dgm:prSet phldrT="[Text]"/>
      <dgm:spPr/>
      <dgm:t>
        <a:bodyPr/>
        <a:lstStyle/>
        <a:p>
          <a:r>
            <a:rPr lang="en-GB" dirty="0"/>
            <a:t>Europe Day Event</a:t>
          </a:r>
        </a:p>
      </dgm:t>
    </dgm:pt>
    <dgm:pt modelId="{FBAF70A3-3A6F-42D1-8437-77B1DF344D71}" type="parTrans" cxnId="{D8B9564B-673B-4F7A-AE8F-08C1AEE8B80C}">
      <dgm:prSet/>
      <dgm:spPr/>
      <dgm:t>
        <a:bodyPr/>
        <a:lstStyle/>
        <a:p>
          <a:endParaRPr lang="en-GB"/>
        </a:p>
      </dgm:t>
    </dgm:pt>
    <dgm:pt modelId="{8E6CB886-8191-41C0-80CC-27B460B4D5EA}" type="sibTrans" cxnId="{D8B9564B-673B-4F7A-AE8F-08C1AEE8B80C}">
      <dgm:prSet/>
      <dgm:spPr/>
      <dgm:t>
        <a:bodyPr/>
        <a:lstStyle/>
        <a:p>
          <a:endParaRPr lang="en-GB"/>
        </a:p>
      </dgm:t>
    </dgm:pt>
    <dgm:pt modelId="{75A1C6EC-80AD-4930-AE9E-AFBB149CA02B}" type="asst">
      <dgm:prSet phldrT="[Text]"/>
      <dgm:spPr/>
      <dgm:t>
        <a:bodyPr/>
        <a:lstStyle/>
        <a:p>
          <a:r>
            <a:rPr lang="en-GB" dirty="0"/>
            <a:t>LUX Prize screening</a:t>
          </a:r>
        </a:p>
      </dgm:t>
    </dgm:pt>
    <dgm:pt modelId="{413CF467-E522-47AD-8E92-305AAC1CE352}" type="parTrans" cxnId="{DF05247B-480D-452B-B766-ACBB5BDC7495}">
      <dgm:prSet/>
      <dgm:spPr/>
      <dgm:t>
        <a:bodyPr/>
        <a:lstStyle/>
        <a:p>
          <a:endParaRPr lang="en-GB"/>
        </a:p>
      </dgm:t>
    </dgm:pt>
    <dgm:pt modelId="{686A9E9A-9F6E-4B54-A088-87CA297DE5B5}" type="sibTrans" cxnId="{DF05247B-480D-452B-B766-ACBB5BDC7495}">
      <dgm:prSet/>
      <dgm:spPr/>
      <dgm:t>
        <a:bodyPr/>
        <a:lstStyle/>
        <a:p>
          <a:endParaRPr lang="en-GB"/>
        </a:p>
      </dgm:t>
    </dgm:pt>
    <dgm:pt modelId="{14321DED-79DF-49AA-B582-C365737C8595}">
      <dgm:prSet phldrT="[Text]"/>
      <dgm:spPr/>
      <dgm:t>
        <a:bodyPr/>
        <a:lstStyle/>
        <a:p>
          <a:r>
            <a:rPr lang="en-GB" dirty="0"/>
            <a:t>Events run by students</a:t>
          </a:r>
        </a:p>
      </dgm:t>
    </dgm:pt>
    <dgm:pt modelId="{C01E74AD-96E8-4BF6-90BD-3EBA531A7610}" type="parTrans" cxnId="{C57180F5-B770-4027-A697-EC32A4D159A9}">
      <dgm:prSet/>
      <dgm:spPr/>
      <dgm:t>
        <a:bodyPr/>
        <a:lstStyle/>
        <a:p>
          <a:endParaRPr lang="en-GB"/>
        </a:p>
      </dgm:t>
    </dgm:pt>
    <dgm:pt modelId="{AE2FACD1-CD84-4688-A83C-8B383637B232}" type="sibTrans" cxnId="{C57180F5-B770-4027-A697-EC32A4D159A9}">
      <dgm:prSet/>
      <dgm:spPr/>
      <dgm:t>
        <a:bodyPr/>
        <a:lstStyle/>
        <a:p>
          <a:endParaRPr lang="en-GB"/>
        </a:p>
      </dgm:t>
    </dgm:pt>
    <dgm:pt modelId="{97FF7561-C546-4597-9A5D-85034BD05274}" type="asst">
      <dgm:prSet phldrT="[Text]"/>
      <dgm:spPr/>
      <dgm:t>
        <a:bodyPr/>
        <a:lstStyle/>
        <a:p>
          <a:r>
            <a:rPr lang="en-GB" dirty="0"/>
            <a:t>Team of Junior Ambassadors</a:t>
          </a:r>
        </a:p>
      </dgm:t>
    </dgm:pt>
    <dgm:pt modelId="{C64F7486-C9D9-47EF-B585-BC33F73B79AD}" type="parTrans" cxnId="{962E0805-7427-455E-B4BF-DD7C720D91D2}">
      <dgm:prSet/>
      <dgm:spPr/>
      <dgm:t>
        <a:bodyPr/>
        <a:lstStyle/>
        <a:p>
          <a:endParaRPr lang="en-GB"/>
        </a:p>
      </dgm:t>
    </dgm:pt>
    <dgm:pt modelId="{1078B851-6D18-42AF-ADBA-C9CAD3B4F268}" type="sibTrans" cxnId="{962E0805-7427-455E-B4BF-DD7C720D91D2}">
      <dgm:prSet/>
      <dgm:spPr/>
      <dgm:t>
        <a:bodyPr/>
        <a:lstStyle/>
        <a:p>
          <a:endParaRPr lang="en-GB"/>
        </a:p>
      </dgm:t>
    </dgm:pt>
    <dgm:pt modelId="{07A4656F-9EBC-4E3C-985F-C755D8200D38}" type="asst">
      <dgm:prSet phldrT="[Text]"/>
      <dgm:spPr/>
      <dgm:t>
        <a:bodyPr/>
        <a:lstStyle/>
        <a:p>
          <a:r>
            <a:rPr lang="en-GB" dirty="0"/>
            <a:t>EU InfoPoint</a:t>
          </a:r>
        </a:p>
      </dgm:t>
    </dgm:pt>
    <dgm:pt modelId="{A674D5A0-A95C-46CB-B379-4D37D8EFB973}" type="parTrans" cxnId="{E654528F-93E2-4F79-8EB0-3FB09CAA3E71}">
      <dgm:prSet/>
      <dgm:spPr/>
      <dgm:t>
        <a:bodyPr/>
        <a:lstStyle/>
        <a:p>
          <a:endParaRPr lang="en-GB"/>
        </a:p>
      </dgm:t>
    </dgm:pt>
    <dgm:pt modelId="{30730914-2D11-4B8F-8CAF-C0B42DA30C45}" type="sibTrans" cxnId="{E654528F-93E2-4F79-8EB0-3FB09CAA3E71}">
      <dgm:prSet/>
      <dgm:spPr/>
      <dgm:t>
        <a:bodyPr/>
        <a:lstStyle/>
        <a:p>
          <a:endParaRPr lang="en-GB"/>
        </a:p>
      </dgm:t>
    </dgm:pt>
    <dgm:pt modelId="{EE556344-4FD4-4369-901E-54B3A06C5088}" type="pres">
      <dgm:prSet presAssocID="{78389734-DBFA-4225-A230-0202C435788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221590E-BC9E-475A-9B93-B1F31365E0C7}" type="pres">
      <dgm:prSet presAssocID="{78389734-DBFA-4225-A230-0202C4357881}" presName="hierFlow" presStyleCnt="0"/>
      <dgm:spPr/>
    </dgm:pt>
    <dgm:pt modelId="{47BCF2E3-4E4A-434B-B465-B312929851AC}" type="pres">
      <dgm:prSet presAssocID="{78389734-DBFA-4225-A230-0202C4357881}" presName="firstBuf" presStyleCnt="0"/>
      <dgm:spPr/>
    </dgm:pt>
    <dgm:pt modelId="{998D032A-DF18-46C6-80E9-17C091AEDAC2}" type="pres">
      <dgm:prSet presAssocID="{78389734-DBFA-4225-A230-0202C435788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5353E6E6-2D27-42F3-A971-B13C210EFB85}" type="pres">
      <dgm:prSet presAssocID="{C1DA2553-9C8B-4AD6-84C6-BA075F62B3BF}" presName="Name14" presStyleCnt="0"/>
      <dgm:spPr/>
    </dgm:pt>
    <dgm:pt modelId="{A9E778B7-611A-4564-9A09-2AA5CABE8339}" type="pres">
      <dgm:prSet presAssocID="{C1DA2553-9C8B-4AD6-84C6-BA075F62B3BF}" presName="level1Shape" presStyleLbl="node0" presStyleIdx="0" presStyleCnt="1">
        <dgm:presLayoutVars>
          <dgm:chPref val="3"/>
        </dgm:presLayoutVars>
      </dgm:prSet>
      <dgm:spPr/>
    </dgm:pt>
    <dgm:pt modelId="{20EC2A0D-CCAC-434F-B51D-66CEA8ED46C9}" type="pres">
      <dgm:prSet presAssocID="{C1DA2553-9C8B-4AD6-84C6-BA075F62B3BF}" presName="hierChild2" presStyleCnt="0"/>
      <dgm:spPr/>
    </dgm:pt>
    <dgm:pt modelId="{74EA5662-54FE-4D99-877E-D1474DDCF696}" type="pres">
      <dgm:prSet presAssocID="{933512BC-A15F-4565-8224-48AA51EC2964}" presName="Name19" presStyleLbl="parChTrans1D2" presStyleIdx="0" presStyleCnt="3"/>
      <dgm:spPr/>
    </dgm:pt>
    <dgm:pt modelId="{967B921B-72A2-486E-9FF7-845CB528B239}" type="pres">
      <dgm:prSet presAssocID="{D4F2C76A-29C9-4586-80DF-83C39E8D0227}" presName="Name21" presStyleCnt="0"/>
      <dgm:spPr/>
    </dgm:pt>
    <dgm:pt modelId="{CDEF2505-C84A-4644-A0D3-B920BA0EDDDA}" type="pres">
      <dgm:prSet presAssocID="{D4F2C76A-29C9-4586-80DF-83C39E8D0227}" presName="level2Shape" presStyleLbl="asst1" presStyleIdx="0" presStyleCnt="6"/>
      <dgm:spPr/>
    </dgm:pt>
    <dgm:pt modelId="{4522DA48-5227-4708-8B4A-923D6CD2FA3C}" type="pres">
      <dgm:prSet presAssocID="{D4F2C76A-29C9-4586-80DF-83C39E8D0227}" presName="hierChild3" presStyleCnt="0"/>
      <dgm:spPr/>
    </dgm:pt>
    <dgm:pt modelId="{EDFF2CE1-0C0F-4AB1-B836-5A5F4571C6A2}" type="pres">
      <dgm:prSet presAssocID="{FBAF70A3-3A6F-42D1-8437-77B1DF344D71}" presName="Name19" presStyleLbl="parChTrans1D3" presStyleIdx="0" presStyleCnt="3"/>
      <dgm:spPr/>
    </dgm:pt>
    <dgm:pt modelId="{4D99ED51-FDA4-4197-8B02-C4C701627C2D}" type="pres">
      <dgm:prSet presAssocID="{4E7E49E0-4A44-4521-ADAE-D4B9E59193E5}" presName="Name21" presStyleCnt="0"/>
      <dgm:spPr/>
    </dgm:pt>
    <dgm:pt modelId="{83F19D09-5723-469A-AA90-C4040C96EAA7}" type="pres">
      <dgm:prSet presAssocID="{4E7E49E0-4A44-4521-ADAE-D4B9E59193E5}" presName="level2Shape" presStyleLbl="asst1" presStyleIdx="1" presStyleCnt="6"/>
      <dgm:spPr/>
    </dgm:pt>
    <dgm:pt modelId="{18D45EF3-055F-4551-83EE-F0E3EDB6D8F4}" type="pres">
      <dgm:prSet presAssocID="{4E7E49E0-4A44-4521-ADAE-D4B9E59193E5}" presName="hierChild3" presStyleCnt="0"/>
      <dgm:spPr/>
    </dgm:pt>
    <dgm:pt modelId="{B171AACC-9778-4C17-8E34-0C5C4A2315FF}" type="pres">
      <dgm:prSet presAssocID="{C64F7486-C9D9-47EF-B585-BC33F73B79AD}" presName="Name19" presStyleLbl="parChTrans1D2" presStyleIdx="1" presStyleCnt="3"/>
      <dgm:spPr/>
    </dgm:pt>
    <dgm:pt modelId="{4A1910DA-7540-4BE5-830F-88407BBFE82C}" type="pres">
      <dgm:prSet presAssocID="{97FF7561-C546-4597-9A5D-85034BD05274}" presName="Name21" presStyleCnt="0"/>
      <dgm:spPr/>
    </dgm:pt>
    <dgm:pt modelId="{A121D247-713A-4D5A-A9B7-954690AE7D06}" type="pres">
      <dgm:prSet presAssocID="{97FF7561-C546-4597-9A5D-85034BD05274}" presName="level2Shape" presStyleLbl="asst1" presStyleIdx="2" presStyleCnt="6"/>
      <dgm:spPr/>
    </dgm:pt>
    <dgm:pt modelId="{C39968BA-D5AF-4BFF-9F1D-630B8C713A29}" type="pres">
      <dgm:prSet presAssocID="{97FF7561-C546-4597-9A5D-85034BD05274}" presName="hierChild3" presStyleCnt="0"/>
      <dgm:spPr/>
    </dgm:pt>
    <dgm:pt modelId="{6F822A77-5367-41E4-ABA3-C20A8883F989}" type="pres">
      <dgm:prSet presAssocID="{A674D5A0-A95C-46CB-B379-4D37D8EFB973}" presName="Name19" presStyleLbl="parChTrans1D3" presStyleIdx="1" presStyleCnt="3"/>
      <dgm:spPr/>
    </dgm:pt>
    <dgm:pt modelId="{D3624495-063F-46EF-B311-E2ECDD0DA0A1}" type="pres">
      <dgm:prSet presAssocID="{07A4656F-9EBC-4E3C-985F-C755D8200D38}" presName="Name21" presStyleCnt="0"/>
      <dgm:spPr/>
    </dgm:pt>
    <dgm:pt modelId="{1BD7D6E3-FAB2-4EE3-8637-7B1CD1289384}" type="pres">
      <dgm:prSet presAssocID="{07A4656F-9EBC-4E3C-985F-C755D8200D38}" presName="level2Shape" presStyleLbl="asst1" presStyleIdx="3" presStyleCnt="6"/>
      <dgm:spPr/>
    </dgm:pt>
    <dgm:pt modelId="{6464A73F-722E-48CF-8F16-2C0F54815EE9}" type="pres">
      <dgm:prSet presAssocID="{07A4656F-9EBC-4E3C-985F-C755D8200D38}" presName="hierChild3" presStyleCnt="0"/>
      <dgm:spPr/>
    </dgm:pt>
    <dgm:pt modelId="{4C5220AD-7674-4C28-8AF6-4F221E370762}" type="pres">
      <dgm:prSet presAssocID="{D6121F37-6193-451C-B193-A9EC4CDE675F}" presName="Name19" presStyleLbl="parChTrans1D2" presStyleIdx="2" presStyleCnt="3"/>
      <dgm:spPr/>
    </dgm:pt>
    <dgm:pt modelId="{9AB4679E-1E53-410C-A228-7C58A00D3CEC}" type="pres">
      <dgm:prSet presAssocID="{37D4A70B-147F-4B85-BBE7-5EED33A43AA1}" presName="Name21" presStyleCnt="0"/>
      <dgm:spPr/>
    </dgm:pt>
    <dgm:pt modelId="{AF3C0B6D-62D8-414B-AB73-FF7AA8F9D272}" type="pres">
      <dgm:prSet presAssocID="{37D4A70B-147F-4B85-BBE7-5EED33A43AA1}" presName="level2Shape" presStyleLbl="asst1" presStyleIdx="4" presStyleCnt="6"/>
      <dgm:spPr/>
    </dgm:pt>
    <dgm:pt modelId="{4F653353-5A89-4A4C-8C4A-18BB6ACC31BE}" type="pres">
      <dgm:prSet presAssocID="{37D4A70B-147F-4B85-BBE7-5EED33A43AA1}" presName="hierChild3" presStyleCnt="0"/>
      <dgm:spPr/>
    </dgm:pt>
    <dgm:pt modelId="{7A36D0D2-F46D-4C3F-98CF-C84FD357F130}" type="pres">
      <dgm:prSet presAssocID="{413CF467-E522-47AD-8E92-305AAC1CE352}" presName="Name19" presStyleLbl="parChTrans1D3" presStyleIdx="2" presStyleCnt="3"/>
      <dgm:spPr/>
    </dgm:pt>
    <dgm:pt modelId="{707362DE-24BE-4332-B783-DC8138A74712}" type="pres">
      <dgm:prSet presAssocID="{75A1C6EC-80AD-4930-AE9E-AFBB149CA02B}" presName="Name21" presStyleCnt="0"/>
      <dgm:spPr/>
    </dgm:pt>
    <dgm:pt modelId="{647FFBF2-2A5D-40B6-9A80-A50D353536A5}" type="pres">
      <dgm:prSet presAssocID="{75A1C6EC-80AD-4930-AE9E-AFBB149CA02B}" presName="level2Shape" presStyleLbl="asst1" presStyleIdx="5" presStyleCnt="6"/>
      <dgm:spPr/>
    </dgm:pt>
    <dgm:pt modelId="{1338E922-EBDB-462E-9525-7D840D785A22}" type="pres">
      <dgm:prSet presAssocID="{75A1C6EC-80AD-4930-AE9E-AFBB149CA02B}" presName="hierChild3" presStyleCnt="0"/>
      <dgm:spPr/>
    </dgm:pt>
    <dgm:pt modelId="{DD3D2259-7273-4B99-B865-642B7B12177E}" type="pres">
      <dgm:prSet presAssocID="{78389734-DBFA-4225-A230-0202C4357881}" presName="bgShapesFlow" presStyleCnt="0"/>
      <dgm:spPr/>
    </dgm:pt>
    <dgm:pt modelId="{057084FA-D2AA-4FDD-BAC7-7AC7EF81D069}" type="pres">
      <dgm:prSet presAssocID="{F9806050-6619-41DD-A81A-F26928F67A7C}" presName="rectComp" presStyleCnt="0"/>
      <dgm:spPr/>
    </dgm:pt>
    <dgm:pt modelId="{7E864C85-1463-46F2-B888-E51AA1BC90A8}" type="pres">
      <dgm:prSet presAssocID="{F9806050-6619-41DD-A81A-F26928F67A7C}" presName="bgRect" presStyleLbl="bgShp" presStyleIdx="0" presStyleCnt="3"/>
      <dgm:spPr/>
    </dgm:pt>
    <dgm:pt modelId="{B4DCFADB-D5F4-4B39-B467-5ED0E11D705C}" type="pres">
      <dgm:prSet presAssocID="{F9806050-6619-41DD-A81A-F26928F67A7C}" presName="bgRectTx" presStyleLbl="bgShp" presStyleIdx="0" presStyleCnt="3">
        <dgm:presLayoutVars>
          <dgm:bulletEnabled val="1"/>
        </dgm:presLayoutVars>
      </dgm:prSet>
      <dgm:spPr/>
    </dgm:pt>
    <dgm:pt modelId="{BB3BD8EE-0608-438C-83F5-5C7F3DACC018}" type="pres">
      <dgm:prSet presAssocID="{F9806050-6619-41DD-A81A-F26928F67A7C}" presName="spComp" presStyleCnt="0"/>
      <dgm:spPr/>
    </dgm:pt>
    <dgm:pt modelId="{C1F3080A-0A84-4B91-B034-E54066130E29}" type="pres">
      <dgm:prSet presAssocID="{F9806050-6619-41DD-A81A-F26928F67A7C}" presName="vSp" presStyleCnt="0"/>
      <dgm:spPr/>
    </dgm:pt>
    <dgm:pt modelId="{C1D4F1CA-3CC5-44B2-9551-075D80061CDE}" type="pres">
      <dgm:prSet presAssocID="{03BF70FA-84E4-4786-88EF-BE9E72109F6B}" presName="rectComp" presStyleCnt="0"/>
      <dgm:spPr/>
    </dgm:pt>
    <dgm:pt modelId="{7102F8C3-4218-4163-99D8-61C1CC141C31}" type="pres">
      <dgm:prSet presAssocID="{03BF70FA-84E4-4786-88EF-BE9E72109F6B}" presName="bgRect" presStyleLbl="bgShp" presStyleIdx="1" presStyleCnt="3"/>
      <dgm:spPr/>
    </dgm:pt>
    <dgm:pt modelId="{2995DC69-A5CF-4326-8391-DF359517F860}" type="pres">
      <dgm:prSet presAssocID="{03BF70FA-84E4-4786-88EF-BE9E72109F6B}" presName="bgRectTx" presStyleLbl="bgShp" presStyleIdx="1" presStyleCnt="3">
        <dgm:presLayoutVars>
          <dgm:bulletEnabled val="1"/>
        </dgm:presLayoutVars>
      </dgm:prSet>
      <dgm:spPr/>
    </dgm:pt>
    <dgm:pt modelId="{C7431105-0089-4E86-8A51-7F258643252E}" type="pres">
      <dgm:prSet presAssocID="{03BF70FA-84E4-4786-88EF-BE9E72109F6B}" presName="spComp" presStyleCnt="0"/>
      <dgm:spPr/>
    </dgm:pt>
    <dgm:pt modelId="{F4B21EB8-BC25-4D06-9F28-C2C75B1BD54D}" type="pres">
      <dgm:prSet presAssocID="{03BF70FA-84E4-4786-88EF-BE9E72109F6B}" presName="vSp" presStyleCnt="0"/>
      <dgm:spPr/>
    </dgm:pt>
    <dgm:pt modelId="{54DAB2CD-080F-4898-A18D-AFF51E340A8B}" type="pres">
      <dgm:prSet presAssocID="{14321DED-79DF-49AA-B582-C365737C8595}" presName="rectComp" presStyleCnt="0"/>
      <dgm:spPr/>
    </dgm:pt>
    <dgm:pt modelId="{52923055-D128-47FF-8370-EF7D4D06459A}" type="pres">
      <dgm:prSet presAssocID="{14321DED-79DF-49AA-B582-C365737C8595}" presName="bgRect" presStyleLbl="bgShp" presStyleIdx="2" presStyleCnt="3"/>
      <dgm:spPr/>
    </dgm:pt>
    <dgm:pt modelId="{1D779392-EE29-4C62-A883-E1C7480608EC}" type="pres">
      <dgm:prSet presAssocID="{14321DED-79DF-49AA-B582-C365737C8595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C1E44C02-0602-41FB-BFCD-C187FE00CD77}" type="presOf" srcId="{A674D5A0-A95C-46CB-B379-4D37D8EFB973}" destId="{6F822A77-5367-41E4-ABA3-C20A8883F989}" srcOrd="0" destOrd="0" presId="urn:microsoft.com/office/officeart/2005/8/layout/hierarchy6"/>
    <dgm:cxn modelId="{38587104-9A82-49F5-A312-EE3F72AE0535}" srcId="{78389734-DBFA-4225-A230-0202C4357881}" destId="{C1DA2553-9C8B-4AD6-84C6-BA075F62B3BF}" srcOrd="0" destOrd="0" parTransId="{68BAFC6F-88E3-449B-9244-47A9D8C73293}" sibTransId="{884E6DA6-622B-4147-953C-01BA1FEC70AC}"/>
    <dgm:cxn modelId="{962E0805-7427-455E-B4BF-DD7C720D91D2}" srcId="{C1DA2553-9C8B-4AD6-84C6-BA075F62B3BF}" destId="{97FF7561-C546-4597-9A5D-85034BD05274}" srcOrd="1" destOrd="0" parTransId="{C64F7486-C9D9-47EF-B585-BC33F73B79AD}" sibTransId="{1078B851-6D18-42AF-ADBA-C9CAD3B4F268}"/>
    <dgm:cxn modelId="{A601C50E-B328-4560-B51D-E50D4D5A85AF}" type="presOf" srcId="{D4F2C76A-29C9-4586-80DF-83C39E8D0227}" destId="{CDEF2505-C84A-4644-A0D3-B920BA0EDDDA}" srcOrd="0" destOrd="0" presId="urn:microsoft.com/office/officeart/2005/8/layout/hierarchy6"/>
    <dgm:cxn modelId="{D83A5E10-BA2A-4158-920B-7BFA4D98D027}" type="presOf" srcId="{933512BC-A15F-4565-8224-48AA51EC2964}" destId="{74EA5662-54FE-4D99-877E-D1474DDCF696}" srcOrd="0" destOrd="0" presId="urn:microsoft.com/office/officeart/2005/8/layout/hierarchy6"/>
    <dgm:cxn modelId="{E4852012-1A39-445E-8F12-A810E1958510}" type="presOf" srcId="{4E7E49E0-4A44-4521-ADAE-D4B9E59193E5}" destId="{83F19D09-5723-469A-AA90-C4040C96EAA7}" srcOrd="0" destOrd="0" presId="urn:microsoft.com/office/officeart/2005/8/layout/hierarchy6"/>
    <dgm:cxn modelId="{6477461C-4A0A-422D-AE55-B47383BDCDBA}" type="presOf" srcId="{03BF70FA-84E4-4786-88EF-BE9E72109F6B}" destId="{2995DC69-A5CF-4326-8391-DF359517F860}" srcOrd="1" destOrd="0" presId="urn:microsoft.com/office/officeart/2005/8/layout/hierarchy6"/>
    <dgm:cxn modelId="{6A733325-EA8F-4786-87F0-C12BDC4E642B}" srcId="{78389734-DBFA-4225-A230-0202C4357881}" destId="{03BF70FA-84E4-4786-88EF-BE9E72109F6B}" srcOrd="2" destOrd="0" parTransId="{0F82565F-6246-4B80-AA96-87EFDCC6D86F}" sibTransId="{73850424-AD57-43B7-8371-BADC5BDB1AB7}"/>
    <dgm:cxn modelId="{17925629-FC5F-4FAA-BB9F-1C0D375A92C1}" type="presOf" srcId="{14321DED-79DF-49AA-B582-C365737C8595}" destId="{1D779392-EE29-4C62-A883-E1C7480608EC}" srcOrd="1" destOrd="0" presId="urn:microsoft.com/office/officeart/2005/8/layout/hierarchy6"/>
    <dgm:cxn modelId="{B23ED640-D0A0-450F-BCE1-158BB96829E9}" type="presOf" srcId="{D6121F37-6193-451C-B193-A9EC4CDE675F}" destId="{4C5220AD-7674-4C28-8AF6-4F221E370762}" srcOrd="0" destOrd="0" presId="urn:microsoft.com/office/officeart/2005/8/layout/hierarchy6"/>
    <dgm:cxn modelId="{9A927A60-0645-4CE3-A308-646A82947902}" type="presOf" srcId="{C64F7486-C9D9-47EF-B585-BC33F73B79AD}" destId="{B171AACC-9778-4C17-8E34-0C5C4A2315FF}" srcOrd="0" destOrd="0" presId="urn:microsoft.com/office/officeart/2005/8/layout/hierarchy6"/>
    <dgm:cxn modelId="{C44BA561-1D8F-4F12-8FB3-EFF593F5053F}" type="presOf" srcId="{F9806050-6619-41DD-A81A-F26928F67A7C}" destId="{7E864C85-1463-46F2-B888-E51AA1BC90A8}" srcOrd="0" destOrd="0" presId="urn:microsoft.com/office/officeart/2005/8/layout/hierarchy6"/>
    <dgm:cxn modelId="{965CE241-A6CD-47BC-8942-C3F287667C75}" type="presOf" srcId="{FBAF70A3-3A6F-42D1-8437-77B1DF344D71}" destId="{EDFF2CE1-0C0F-4AB1-B836-5A5F4571C6A2}" srcOrd="0" destOrd="0" presId="urn:microsoft.com/office/officeart/2005/8/layout/hierarchy6"/>
    <dgm:cxn modelId="{F8DC3C6A-3188-4FA4-8478-F7BDD5E74B4A}" srcId="{C1DA2553-9C8B-4AD6-84C6-BA075F62B3BF}" destId="{D4F2C76A-29C9-4586-80DF-83C39E8D0227}" srcOrd="0" destOrd="0" parTransId="{933512BC-A15F-4565-8224-48AA51EC2964}" sibTransId="{9E036C39-5742-4FD1-8266-BED17B4C5D78}"/>
    <dgm:cxn modelId="{D8B9564B-673B-4F7A-AE8F-08C1AEE8B80C}" srcId="{D4F2C76A-29C9-4586-80DF-83C39E8D0227}" destId="{4E7E49E0-4A44-4521-ADAE-D4B9E59193E5}" srcOrd="0" destOrd="0" parTransId="{FBAF70A3-3A6F-42D1-8437-77B1DF344D71}" sibTransId="{8E6CB886-8191-41C0-80CC-27B460B4D5EA}"/>
    <dgm:cxn modelId="{C269506D-175C-478A-B9E4-801D6331270C}" type="presOf" srcId="{75A1C6EC-80AD-4930-AE9E-AFBB149CA02B}" destId="{647FFBF2-2A5D-40B6-9A80-A50D353536A5}" srcOrd="0" destOrd="0" presId="urn:microsoft.com/office/officeart/2005/8/layout/hierarchy6"/>
    <dgm:cxn modelId="{DF05247B-480D-452B-B766-ACBB5BDC7495}" srcId="{37D4A70B-147F-4B85-BBE7-5EED33A43AA1}" destId="{75A1C6EC-80AD-4930-AE9E-AFBB149CA02B}" srcOrd="0" destOrd="0" parTransId="{413CF467-E522-47AD-8E92-305AAC1CE352}" sibTransId="{686A9E9A-9F6E-4B54-A088-87CA297DE5B5}"/>
    <dgm:cxn modelId="{28E9DB87-9270-4861-A945-AD8CE63271BF}" type="presOf" srcId="{14321DED-79DF-49AA-B582-C365737C8595}" destId="{52923055-D128-47FF-8370-EF7D4D06459A}" srcOrd="0" destOrd="0" presId="urn:microsoft.com/office/officeart/2005/8/layout/hierarchy6"/>
    <dgm:cxn modelId="{E654528F-93E2-4F79-8EB0-3FB09CAA3E71}" srcId="{97FF7561-C546-4597-9A5D-85034BD05274}" destId="{07A4656F-9EBC-4E3C-985F-C755D8200D38}" srcOrd="0" destOrd="0" parTransId="{A674D5A0-A95C-46CB-B379-4D37D8EFB973}" sibTransId="{30730914-2D11-4B8F-8CAF-C0B42DA30C45}"/>
    <dgm:cxn modelId="{72619994-370B-4000-B12C-7DDD3E1485EA}" type="presOf" srcId="{37D4A70B-147F-4B85-BBE7-5EED33A43AA1}" destId="{AF3C0B6D-62D8-414B-AB73-FF7AA8F9D272}" srcOrd="0" destOrd="0" presId="urn:microsoft.com/office/officeart/2005/8/layout/hierarchy6"/>
    <dgm:cxn modelId="{DADDFB9E-7BE6-42D8-B583-AA691D4E174E}" type="presOf" srcId="{97FF7561-C546-4597-9A5D-85034BD05274}" destId="{A121D247-713A-4D5A-A9B7-954690AE7D06}" srcOrd="0" destOrd="0" presId="urn:microsoft.com/office/officeart/2005/8/layout/hierarchy6"/>
    <dgm:cxn modelId="{FA13F1BA-2F4B-4A15-BF77-5BAECF558857}" type="presOf" srcId="{03BF70FA-84E4-4786-88EF-BE9E72109F6B}" destId="{7102F8C3-4218-4163-99D8-61C1CC141C31}" srcOrd="0" destOrd="0" presId="urn:microsoft.com/office/officeart/2005/8/layout/hierarchy6"/>
    <dgm:cxn modelId="{157D96CA-CC7E-4DD0-9EDE-CC8E15FA36EB}" type="presOf" srcId="{07A4656F-9EBC-4E3C-985F-C755D8200D38}" destId="{1BD7D6E3-FAB2-4EE3-8637-7B1CD1289384}" srcOrd="0" destOrd="0" presId="urn:microsoft.com/office/officeart/2005/8/layout/hierarchy6"/>
    <dgm:cxn modelId="{7625D9CA-1572-470E-B1CF-8CBEAC266688}" type="presOf" srcId="{F9806050-6619-41DD-A81A-F26928F67A7C}" destId="{B4DCFADB-D5F4-4B39-B467-5ED0E11D705C}" srcOrd="1" destOrd="0" presId="urn:microsoft.com/office/officeart/2005/8/layout/hierarchy6"/>
    <dgm:cxn modelId="{5FF3A6D1-0298-4922-A54F-59A3C22BB368}" type="presOf" srcId="{413CF467-E522-47AD-8E92-305AAC1CE352}" destId="{7A36D0D2-F46D-4C3F-98CF-C84FD357F130}" srcOrd="0" destOrd="0" presId="urn:microsoft.com/office/officeart/2005/8/layout/hierarchy6"/>
    <dgm:cxn modelId="{D7D73BEF-19D5-4DB0-A79B-B1055195ED01}" type="presOf" srcId="{78389734-DBFA-4225-A230-0202C4357881}" destId="{EE556344-4FD4-4369-901E-54B3A06C5088}" srcOrd="0" destOrd="0" presId="urn:microsoft.com/office/officeart/2005/8/layout/hierarchy6"/>
    <dgm:cxn modelId="{9D8F0CF1-29E3-4720-91DD-4156337C0391}" srcId="{78389734-DBFA-4225-A230-0202C4357881}" destId="{F9806050-6619-41DD-A81A-F26928F67A7C}" srcOrd="1" destOrd="0" parTransId="{702FED72-8862-432E-8CE6-9292B7883771}" sibTransId="{C5E2F03B-C6ED-4B80-85A5-05427CF3E9EF}"/>
    <dgm:cxn modelId="{C57180F5-B770-4027-A697-EC32A4D159A9}" srcId="{78389734-DBFA-4225-A230-0202C4357881}" destId="{14321DED-79DF-49AA-B582-C365737C8595}" srcOrd="3" destOrd="0" parTransId="{C01E74AD-96E8-4BF6-90BD-3EBA531A7610}" sibTransId="{AE2FACD1-CD84-4688-A83C-8B383637B232}"/>
    <dgm:cxn modelId="{400F13FC-C603-46C9-9332-9C5839E0CA87}" type="presOf" srcId="{C1DA2553-9C8B-4AD6-84C6-BA075F62B3BF}" destId="{A9E778B7-611A-4564-9A09-2AA5CABE8339}" srcOrd="0" destOrd="0" presId="urn:microsoft.com/office/officeart/2005/8/layout/hierarchy6"/>
    <dgm:cxn modelId="{46626FFE-352C-4455-8412-474AB8745B67}" srcId="{C1DA2553-9C8B-4AD6-84C6-BA075F62B3BF}" destId="{37D4A70B-147F-4B85-BBE7-5EED33A43AA1}" srcOrd="2" destOrd="0" parTransId="{D6121F37-6193-451C-B193-A9EC4CDE675F}" sibTransId="{A5C5510B-A761-46D1-8F15-7B0DD0BCCFE8}"/>
    <dgm:cxn modelId="{1F7CE722-D85E-4F29-9C55-315901ACF23A}" type="presParOf" srcId="{EE556344-4FD4-4369-901E-54B3A06C5088}" destId="{C221590E-BC9E-475A-9B93-B1F31365E0C7}" srcOrd="0" destOrd="0" presId="urn:microsoft.com/office/officeart/2005/8/layout/hierarchy6"/>
    <dgm:cxn modelId="{ADEF8B94-FE36-4C0F-9208-9B109E2439B3}" type="presParOf" srcId="{C221590E-BC9E-475A-9B93-B1F31365E0C7}" destId="{47BCF2E3-4E4A-434B-B465-B312929851AC}" srcOrd="0" destOrd="0" presId="urn:microsoft.com/office/officeart/2005/8/layout/hierarchy6"/>
    <dgm:cxn modelId="{6C1EAF61-DC69-47C3-949E-089B977019CD}" type="presParOf" srcId="{C221590E-BC9E-475A-9B93-B1F31365E0C7}" destId="{998D032A-DF18-46C6-80E9-17C091AEDAC2}" srcOrd="1" destOrd="0" presId="urn:microsoft.com/office/officeart/2005/8/layout/hierarchy6"/>
    <dgm:cxn modelId="{DA20F61F-155E-405E-A113-448F00F954AD}" type="presParOf" srcId="{998D032A-DF18-46C6-80E9-17C091AEDAC2}" destId="{5353E6E6-2D27-42F3-A971-B13C210EFB85}" srcOrd="0" destOrd="0" presId="urn:microsoft.com/office/officeart/2005/8/layout/hierarchy6"/>
    <dgm:cxn modelId="{08D889B7-6716-4E4C-9ABC-7C203AA3970F}" type="presParOf" srcId="{5353E6E6-2D27-42F3-A971-B13C210EFB85}" destId="{A9E778B7-611A-4564-9A09-2AA5CABE8339}" srcOrd="0" destOrd="0" presId="urn:microsoft.com/office/officeart/2005/8/layout/hierarchy6"/>
    <dgm:cxn modelId="{A394B3F9-8456-41D6-8A77-4C12505E7D7B}" type="presParOf" srcId="{5353E6E6-2D27-42F3-A971-B13C210EFB85}" destId="{20EC2A0D-CCAC-434F-B51D-66CEA8ED46C9}" srcOrd="1" destOrd="0" presId="urn:microsoft.com/office/officeart/2005/8/layout/hierarchy6"/>
    <dgm:cxn modelId="{6D4EA8D6-1A06-4049-904B-5427E08501B8}" type="presParOf" srcId="{20EC2A0D-CCAC-434F-B51D-66CEA8ED46C9}" destId="{74EA5662-54FE-4D99-877E-D1474DDCF696}" srcOrd="0" destOrd="0" presId="urn:microsoft.com/office/officeart/2005/8/layout/hierarchy6"/>
    <dgm:cxn modelId="{649AB8F7-1B4A-41D4-BA64-3252E6EB10C3}" type="presParOf" srcId="{20EC2A0D-CCAC-434F-B51D-66CEA8ED46C9}" destId="{967B921B-72A2-486E-9FF7-845CB528B239}" srcOrd="1" destOrd="0" presId="urn:microsoft.com/office/officeart/2005/8/layout/hierarchy6"/>
    <dgm:cxn modelId="{015B0769-259D-4D75-9079-16FFE859165D}" type="presParOf" srcId="{967B921B-72A2-486E-9FF7-845CB528B239}" destId="{CDEF2505-C84A-4644-A0D3-B920BA0EDDDA}" srcOrd="0" destOrd="0" presId="urn:microsoft.com/office/officeart/2005/8/layout/hierarchy6"/>
    <dgm:cxn modelId="{542ED1AE-EBD9-433A-94DE-F707A5413D78}" type="presParOf" srcId="{967B921B-72A2-486E-9FF7-845CB528B239}" destId="{4522DA48-5227-4708-8B4A-923D6CD2FA3C}" srcOrd="1" destOrd="0" presId="urn:microsoft.com/office/officeart/2005/8/layout/hierarchy6"/>
    <dgm:cxn modelId="{9B10C0DE-1922-4C11-9E83-2A219CE198E0}" type="presParOf" srcId="{4522DA48-5227-4708-8B4A-923D6CD2FA3C}" destId="{EDFF2CE1-0C0F-4AB1-B836-5A5F4571C6A2}" srcOrd="0" destOrd="0" presId="urn:microsoft.com/office/officeart/2005/8/layout/hierarchy6"/>
    <dgm:cxn modelId="{19A50F16-5E8D-4911-B673-90064943BA52}" type="presParOf" srcId="{4522DA48-5227-4708-8B4A-923D6CD2FA3C}" destId="{4D99ED51-FDA4-4197-8B02-C4C701627C2D}" srcOrd="1" destOrd="0" presId="urn:microsoft.com/office/officeart/2005/8/layout/hierarchy6"/>
    <dgm:cxn modelId="{3723CC0C-ECF8-4F13-8A16-A28EAB4A0437}" type="presParOf" srcId="{4D99ED51-FDA4-4197-8B02-C4C701627C2D}" destId="{83F19D09-5723-469A-AA90-C4040C96EAA7}" srcOrd="0" destOrd="0" presId="urn:microsoft.com/office/officeart/2005/8/layout/hierarchy6"/>
    <dgm:cxn modelId="{396BB6FE-622E-474E-8B53-9B3743AF98FA}" type="presParOf" srcId="{4D99ED51-FDA4-4197-8B02-C4C701627C2D}" destId="{18D45EF3-055F-4551-83EE-F0E3EDB6D8F4}" srcOrd="1" destOrd="0" presId="urn:microsoft.com/office/officeart/2005/8/layout/hierarchy6"/>
    <dgm:cxn modelId="{85C77B34-763F-4A7D-B25E-1FCA478D5369}" type="presParOf" srcId="{20EC2A0D-CCAC-434F-B51D-66CEA8ED46C9}" destId="{B171AACC-9778-4C17-8E34-0C5C4A2315FF}" srcOrd="2" destOrd="0" presId="urn:microsoft.com/office/officeart/2005/8/layout/hierarchy6"/>
    <dgm:cxn modelId="{7D74FBCD-728C-4D85-BC41-F477EA029F61}" type="presParOf" srcId="{20EC2A0D-CCAC-434F-B51D-66CEA8ED46C9}" destId="{4A1910DA-7540-4BE5-830F-88407BBFE82C}" srcOrd="3" destOrd="0" presId="urn:microsoft.com/office/officeart/2005/8/layout/hierarchy6"/>
    <dgm:cxn modelId="{EF24586E-A1D2-4CDD-9446-9DC998533FC6}" type="presParOf" srcId="{4A1910DA-7540-4BE5-830F-88407BBFE82C}" destId="{A121D247-713A-4D5A-A9B7-954690AE7D06}" srcOrd="0" destOrd="0" presId="urn:microsoft.com/office/officeart/2005/8/layout/hierarchy6"/>
    <dgm:cxn modelId="{7EDCA9C6-EA30-4DA1-81C9-85269AC125D5}" type="presParOf" srcId="{4A1910DA-7540-4BE5-830F-88407BBFE82C}" destId="{C39968BA-D5AF-4BFF-9F1D-630B8C713A29}" srcOrd="1" destOrd="0" presId="urn:microsoft.com/office/officeart/2005/8/layout/hierarchy6"/>
    <dgm:cxn modelId="{C5E99958-7845-4607-B559-C140761E6659}" type="presParOf" srcId="{C39968BA-D5AF-4BFF-9F1D-630B8C713A29}" destId="{6F822A77-5367-41E4-ABA3-C20A8883F989}" srcOrd="0" destOrd="0" presId="urn:microsoft.com/office/officeart/2005/8/layout/hierarchy6"/>
    <dgm:cxn modelId="{80A1E36F-78A5-486C-B846-C284DB92AAAB}" type="presParOf" srcId="{C39968BA-D5AF-4BFF-9F1D-630B8C713A29}" destId="{D3624495-063F-46EF-B311-E2ECDD0DA0A1}" srcOrd="1" destOrd="0" presId="urn:microsoft.com/office/officeart/2005/8/layout/hierarchy6"/>
    <dgm:cxn modelId="{1EF36362-9250-462D-B928-24C8BD61723B}" type="presParOf" srcId="{D3624495-063F-46EF-B311-E2ECDD0DA0A1}" destId="{1BD7D6E3-FAB2-4EE3-8637-7B1CD1289384}" srcOrd="0" destOrd="0" presId="urn:microsoft.com/office/officeart/2005/8/layout/hierarchy6"/>
    <dgm:cxn modelId="{6AC8788F-CD61-43D9-88B7-F6B9CCDD5756}" type="presParOf" srcId="{D3624495-063F-46EF-B311-E2ECDD0DA0A1}" destId="{6464A73F-722E-48CF-8F16-2C0F54815EE9}" srcOrd="1" destOrd="0" presId="urn:microsoft.com/office/officeart/2005/8/layout/hierarchy6"/>
    <dgm:cxn modelId="{38CF6F9D-9055-44CB-B23D-63C7388BF20F}" type="presParOf" srcId="{20EC2A0D-CCAC-434F-B51D-66CEA8ED46C9}" destId="{4C5220AD-7674-4C28-8AF6-4F221E370762}" srcOrd="4" destOrd="0" presId="urn:microsoft.com/office/officeart/2005/8/layout/hierarchy6"/>
    <dgm:cxn modelId="{44FFFD28-63A0-4D44-938B-9B66F0300C0B}" type="presParOf" srcId="{20EC2A0D-CCAC-434F-B51D-66CEA8ED46C9}" destId="{9AB4679E-1E53-410C-A228-7C58A00D3CEC}" srcOrd="5" destOrd="0" presId="urn:microsoft.com/office/officeart/2005/8/layout/hierarchy6"/>
    <dgm:cxn modelId="{66EDCC61-8F1E-46D9-B387-D935954EAC6A}" type="presParOf" srcId="{9AB4679E-1E53-410C-A228-7C58A00D3CEC}" destId="{AF3C0B6D-62D8-414B-AB73-FF7AA8F9D272}" srcOrd="0" destOrd="0" presId="urn:microsoft.com/office/officeart/2005/8/layout/hierarchy6"/>
    <dgm:cxn modelId="{76FDBF20-59BA-4EBB-AB7A-E0B41E3CA362}" type="presParOf" srcId="{9AB4679E-1E53-410C-A228-7C58A00D3CEC}" destId="{4F653353-5A89-4A4C-8C4A-18BB6ACC31BE}" srcOrd="1" destOrd="0" presId="urn:microsoft.com/office/officeart/2005/8/layout/hierarchy6"/>
    <dgm:cxn modelId="{4C4F2FA3-3572-4FAC-BABF-2BC10BF6F2C6}" type="presParOf" srcId="{4F653353-5A89-4A4C-8C4A-18BB6ACC31BE}" destId="{7A36D0D2-F46D-4C3F-98CF-C84FD357F130}" srcOrd="0" destOrd="0" presId="urn:microsoft.com/office/officeart/2005/8/layout/hierarchy6"/>
    <dgm:cxn modelId="{398C4592-B521-49C2-A1FC-2234554B3B57}" type="presParOf" srcId="{4F653353-5A89-4A4C-8C4A-18BB6ACC31BE}" destId="{707362DE-24BE-4332-B783-DC8138A74712}" srcOrd="1" destOrd="0" presId="urn:microsoft.com/office/officeart/2005/8/layout/hierarchy6"/>
    <dgm:cxn modelId="{198931DB-D275-487B-9C37-701CF841B364}" type="presParOf" srcId="{707362DE-24BE-4332-B783-DC8138A74712}" destId="{647FFBF2-2A5D-40B6-9A80-A50D353536A5}" srcOrd="0" destOrd="0" presId="urn:microsoft.com/office/officeart/2005/8/layout/hierarchy6"/>
    <dgm:cxn modelId="{E7A1B963-5187-4038-BCCA-358F1BED64C9}" type="presParOf" srcId="{707362DE-24BE-4332-B783-DC8138A74712}" destId="{1338E922-EBDB-462E-9525-7D840D785A22}" srcOrd="1" destOrd="0" presId="urn:microsoft.com/office/officeart/2005/8/layout/hierarchy6"/>
    <dgm:cxn modelId="{F41871F5-BC1D-4DE4-A0F7-6B5DC94E9158}" type="presParOf" srcId="{EE556344-4FD4-4369-901E-54B3A06C5088}" destId="{DD3D2259-7273-4B99-B865-642B7B12177E}" srcOrd="1" destOrd="0" presId="urn:microsoft.com/office/officeart/2005/8/layout/hierarchy6"/>
    <dgm:cxn modelId="{496ACD85-E941-467A-AC23-C1103FE5188C}" type="presParOf" srcId="{DD3D2259-7273-4B99-B865-642B7B12177E}" destId="{057084FA-D2AA-4FDD-BAC7-7AC7EF81D069}" srcOrd="0" destOrd="0" presId="urn:microsoft.com/office/officeart/2005/8/layout/hierarchy6"/>
    <dgm:cxn modelId="{298A8A1F-6266-4AF2-96B5-D070D21E2973}" type="presParOf" srcId="{057084FA-D2AA-4FDD-BAC7-7AC7EF81D069}" destId="{7E864C85-1463-46F2-B888-E51AA1BC90A8}" srcOrd="0" destOrd="0" presId="urn:microsoft.com/office/officeart/2005/8/layout/hierarchy6"/>
    <dgm:cxn modelId="{B6222C31-7E91-4804-95C0-27856ABEFCAA}" type="presParOf" srcId="{057084FA-D2AA-4FDD-BAC7-7AC7EF81D069}" destId="{B4DCFADB-D5F4-4B39-B467-5ED0E11D705C}" srcOrd="1" destOrd="0" presId="urn:microsoft.com/office/officeart/2005/8/layout/hierarchy6"/>
    <dgm:cxn modelId="{0906BF2D-9297-4B79-B9F9-6E01ECD8C094}" type="presParOf" srcId="{DD3D2259-7273-4B99-B865-642B7B12177E}" destId="{BB3BD8EE-0608-438C-83F5-5C7F3DACC018}" srcOrd="1" destOrd="0" presId="urn:microsoft.com/office/officeart/2005/8/layout/hierarchy6"/>
    <dgm:cxn modelId="{E9B7EBBF-3D58-4592-B4DE-96C088E33029}" type="presParOf" srcId="{BB3BD8EE-0608-438C-83F5-5C7F3DACC018}" destId="{C1F3080A-0A84-4B91-B034-E54066130E29}" srcOrd="0" destOrd="0" presId="urn:microsoft.com/office/officeart/2005/8/layout/hierarchy6"/>
    <dgm:cxn modelId="{336A2045-99A5-45AA-828D-E2C7825A61EE}" type="presParOf" srcId="{DD3D2259-7273-4B99-B865-642B7B12177E}" destId="{C1D4F1CA-3CC5-44B2-9551-075D80061CDE}" srcOrd="2" destOrd="0" presId="urn:microsoft.com/office/officeart/2005/8/layout/hierarchy6"/>
    <dgm:cxn modelId="{113DD3F1-EEEA-4CDA-BB45-59A2D501B621}" type="presParOf" srcId="{C1D4F1CA-3CC5-44B2-9551-075D80061CDE}" destId="{7102F8C3-4218-4163-99D8-61C1CC141C31}" srcOrd="0" destOrd="0" presId="urn:microsoft.com/office/officeart/2005/8/layout/hierarchy6"/>
    <dgm:cxn modelId="{BDCA77C9-339C-4EED-BABC-E3CBDAC5DEDC}" type="presParOf" srcId="{C1D4F1CA-3CC5-44B2-9551-075D80061CDE}" destId="{2995DC69-A5CF-4326-8391-DF359517F860}" srcOrd="1" destOrd="0" presId="urn:microsoft.com/office/officeart/2005/8/layout/hierarchy6"/>
    <dgm:cxn modelId="{853473CA-F437-46AF-9F85-90BA1FD040F8}" type="presParOf" srcId="{DD3D2259-7273-4B99-B865-642B7B12177E}" destId="{C7431105-0089-4E86-8A51-7F258643252E}" srcOrd="3" destOrd="0" presId="urn:microsoft.com/office/officeart/2005/8/layout/hierarchy6"/>
    <dgm:cxn modelId="{7D83817D-E5AD-4397-95D6-056A31CF4894}" type="presParOf" srcId="{C7431105-0089-4E86-8A51-7F258643252E}" destId="{F4B21EB8-BC25-4D06-9F28-C2C75B1BD54D}" srcOrd="0" destOrd="0" presId="urn:microsoft.com/office/officeart/2005/8/layout/hierarchy6"/>
    <dgm:cxn modelId="{96D4C0AB-B380-47A2-8DE6-2536E9574514}" type="presParOf" srcId="{DD3D2259-7273-4B99-B865-642B7B12177E}" destId="{54DAB2CD-080F-4898-A18D-AFF51E340A8B}" srcOrd="4" destOrd="0" presId="urn:microsoft.com/office/officeart/2005/8/layout/hierarchy6"/>
    <dgm:cxn modelId="{A3B41A00-A4B8-40CF-A0B1-65DC9C817082}" type="presParOf" srcId="{54DAB2CD-080F-4898-A18D-AFF51E340A8B}" destId="{52923055-D128-47FF-8370-EF7D4D06459A}" srcOrd="0" destOrd="0" presId="urn:microsoft.com/office/officeart/2005/8/layout/hierarchy6"/>
    <dgm:cxn modelId="{019BCE73-B4DF-42DA-97A4-849DF6AE2F0C}" type="presParOf" srcId="{54DAB2CD-080F-4898-A18D-AFF51E340A8B}" destId="{1D779392-EE29-4C62-A883-E1C7480608E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923055-D128-47FF-8370-EF7D4D06459A}">
      <dsp:nvSpPr>
        <dsp:cNvPr id="0" name=""/>
        <dsp:cNvSpPr/>
      </dsp:nvSpPr>
      <dsp:spPr>
        <a:xfrm>
          <a:off x="0" y="3962139"/>
          <a:ext cx="6435585" cy="9716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Events run by students</a:t>
          </a:r>
        </a:p>
      </dsp:txBody>
      <dsp:txXfrm>
        <a:off x="0" y="3962139"/>
        <a:ext cx="1930675" cy="971622"/>
      </dsp:txXfrm>
    </dsp:sp>
    <dsp:sp modelId="{7102F8C3-4218-4163-99D8-61C1CC141C31}">
      <dsp:nvSpPr>
        <dsp:cNvPr id="0" name=""/>
        <dsp:cNvSpPr/>
      </dsp:nvSpPr>
      <dsp:spPr>
        <a:xfrm>
          <a:off x="0" y="2828580"/>
          <a:ext cx="6435585" cy="9716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Students leading events</a:t>
          </a:r>
        </a:p>
      </dsp:txBody>
      <dsp:txXfrm>
        <a:off x="0" y="2828580"/>
        <a:ext cx="1930675" cy="971622"/>
      </dsp:txXfrm>
    </dsp:sp>
    <dsp:sp modelId="{7E864C85-1463-46F2-B888-E51AA1BC90A8}">
      <dsp:nvSpPr>
        <dsp:cNvPr id="0" name=""/>
        <dsp:cNvSpPr/>
      </dsp:nvSpPr>
      <dsp:spPr>
        <a:xfrm>
          <a:off x="0" y="1695020"/>
          <a:ext cx="6435585" cy="9716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Member(s) of staff</a:t>
          </a:r>
        </a:p>
      </dsp:txBody>
      <dsp:txXfrm>
        <a:off x="0" y="1695020"/>
        <a:ext cx="1930675" cy="971622"/>
      </dsp:txXfrm>
    </dsp:sp>
    <dsp:sp modelId="{A9E778B7-611A-4564-9A09-2AA5CABE8339}">
      <dsp:nvSpPr>
        <dsp:cNvPr id="0" name=""/>
        <dsp:cNvSpPr/>
      </dsp:nvSpPr>
      <dsp:spPr>
        <a:xfrm>
          <a:off x="3511510" y="1775989"/>
          <a:ext cx="1214528" cy="8096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Senior Ambassador</a:t>
          </a:r>
        </a:p>
      </dsp:txBody>
      <dsp:txXfrm>
        <a:off x="3535225" y="1799704"/>
        <a:ext cx="1167098" cy="762255"/>
      </dsp:txXfrm>
    </dsp:sp>
    <dsp:sp modelId="{74EA5662-54FE-4D99-877E-D1474DDCF696}">
      <dsp:nvSpPr>
        <dsp:cNvPr id="0" name=""/>
        <dsp:cNvSpPr/>
      </dsp:nvSpPr>
      <dsp:spPr>
        <a:xfrm>
          <a:off x="2539887" y="2585674"/>
          <a:ext cx="1578886" cy="323874"/>
        </a:xfrm>
        <a:custGeom>
          <a:avLst/>
          <a:gdLst/>
          <a:ahLst/>
          <a:cxnLst/>
          <a:rect l="0" t="0" r="0" b="0"/>
          <a:pathLst>
            <a:path>
              <a:moveTo>
                <a:pt x="1578886" y="0"/>
              </a:moveTo>
              <a:lnTo>
                <a:pt x="1578886" y="161937"/>
              </a:lnTo>
              <a:lnTo>
                <a:pt x="0" y="161937"/>
              </a:lnTo>
              <a:lnTo>
                <a:pt x="0" y="3238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EF2505-C84A-4644-A0D3-B920BA0EDDDA}">
      <dsp:nvSpPr>
        <dsp:cNvPr id="0" name=""/>
        <dsp:cNvSpPr/>
      </dsp:nvSpPr>
      <dsp:spPr>
        <a:xfrm>
          <a:off x="1932623" y="2909548"/>
          <a:ext cx="1214528" cy="8096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Team of Junior Ambassadors</a:t>
          </a:r>
        </a:p>
      </dsp:txBody>
      <dsp:txXfrm>
        <a:off x="1956338" y="2933263"/>
        <a:ext cx="1167098" cy="762255"/>
      </dsp:txXfrm>
    </dsp:sp>
    <dsp:sp modelId="{EDFF2CE1-0C0F-4AB1-B836-5A5F4571C6A2}">
      <dsp:nvSpPr>
        <dsp:cNvPr id="0" name=""/>
        <dsp:cNvSpPr/>
      </dsp:nvSpPr>
      <dsp:spPr>
        <a:xfrm>
          <a:off x="2494167" y="3719234"/>
          <a:ext cx="91440" cy="3238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87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F19D09-5723-469A-AA90-C4040C96EAA7}">
      <dsp:nvSpPr>
        <dsp:cNvPr id="0" name=""/>
        <dsp:cNvSpPr/>
      </dsp:nvSpPr>
      <dsp:spPr>
        <a:xfrm>
          <a:off x="1932623" y="4043108"/>
          <a:ext cx="1214528" cy="8096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Europe Day Event</a:t>
          </a:r>
        </a:p>
      </dsp:txBody>
      <dsp:txXfrm>
        <a:off x="1956338" y="4066823"/>
        <a:ext cx="1167098" cy="762255"/>
      </dsp:txXfrm>
    </dsp:sp>
    <dsp:sp modelId="{B171AACC-9778-4C17-8E34-0C5C4A2315FF}">
      <dsp:nvSpPr>
        <dsp:cNvPr id="0" name=""/>
        <dsp:cNvSpPr/>
      </dsp:nvSpPr>
      <dsp:spPr>
        <a:xfrm>
          <a:off x="4073054" y="2585674"/>
          <a:ext cx="91440" cy="3238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8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21D247-713A-4D5A-A9B7-954690AE7D06}">
      <dsp:nvSpPr>
        <dsp:cNvPr id="0" name=""/>
        <dsp:cNvSpPr/>
      </dsp:nvSpPr>
      <dsp:spPr>
        <a:xfrm>
          <a:off x="3511510" y="2909548"/>
          <a:ext cx="1214528" cy="8096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Team of Junior Ambassadors</a:t>
          </a:r>
        </a:p>
      </dsp:txBody>
      <dsp:txXfrm>
        <a:off x="3535225" y="2933263"/>
        <a:ext cx="1167098" cy="762255"/>
      </dsp:txXfrm>
    </dsp:sp>
    <dsp:sp modelId="{6F822A77-5367-41E4-ABA3-C20A8883F989}">
      <dsp:nvSpPr>
        <dsp:cNvPr id="0" name=""/>
        <dsp:cNvSpPr/>
      </dsp:nvSpPr>
      <dsp:spPr>
        <a:xfrm>
          <a:off x="4073054" y="3719234"/>
          <a:ext cx="91440" cy="3238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87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D7D6E3-FAB2-4EE3-8637-7B1CD1289384}">
      <dsp:nvSpPr>
        <dsp:cNvPr id="0" name=""/>
        <dsp:cNvSpPr/>
      </dsp:nvSpPr>
      <dsp:spPr>
        <a:xfrm>
          <a:off x="3511510" y="4043108"/>
          <a:ext cx="1214528" cy="8096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EU InfoPoint</a:t>
          </a:r>
        </a:p>
      </dsp:txBody>
      <dsp:txXfrm>
        <a:off x="3535225" y="4066823"/>
        <a:ext cx="1167098" cy="762255"/>
      </dsp:txXfrm>
    </dsp:sp>
    <dsp:sp modelId="{4C5220AD-7674-4C28-8AF6-4F221E370762}">
      <dsp:nvSpPr>
        <dsp:cNvPr id="0" name=""/>
        <dsp:cNvSpPr/>
      </dsp:nvSpPr>
      <dsp:spPr>
        <a:xfrm>
          <a:off x="4118774" y="2585674"/>
          <a:ext cx="1578886" cy="323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937"/>
              </a:lnTo>
              <a:lnTo>
                <a:pt x="1578886" y="161937"/>
              </a:lnTo>
              <a:lnTo>
                <a:pt x="1578886" y="3238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3C0B6D-62D8-414B-AB73-FF7AA8F9D272}">
      <dsp:nvSpPr>
        <dsp:cNvPr id="0" name=""/>
        <dsp:cNvSpPr/>
      </dsp:nvSpPr>
      <dsp:spPr>
        <a:xfrm>
          <a:off x="5090396" y="2909548"/>
          <a:ext cx="1214528" cy="8096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Team of Junior Ambassadors</a:t>
          </a:r>
        </a:p>
      </dsp:txBody>
      <dsp:txXfrm>
        <a:off x="5114111" y="2933263"/>
        <a:ext cx="1167098" cy="762255"/>
      </dsp:txXfrm>
    </dsp:sp>
    <dsp:sp modelId="{7A36D0D2-F46D-4C3F-98CF-C84FD357F130}">
      <dsp:nvSpPr>
        <dsp:cNvPr id="0" name=""/>
        <dsp:cNvSpPr/>
      </dsp:nvSpPr>
      <dsp:spPr>
        <a:xfrm>
          <a:off x="5651940" y="3719234"/>
          <a:ext cx="91440" cy="3238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87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7FFBF2-2A5D-40B6-9A80-A50D353536A5}">
      <dsp:nvSpPr>
        <dsp:cNvPr id="0" name=""/>
        <dsp:cNvSpPr/>
      </dsp:nvSpPr>
      <dsp:spPr>
        <a:xfrm>
          <a:off x="5090396" y="4043108"/>
          <a:ext cx="1214528" cy="8096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LUX Prize screening</a:t>
          </a:r>
        </a:p>
      </dsp:txBody>
      <dsp:txXfrm>
        <a:off x="5114111" y="4066823"/>
        <a:ext cx="1167098" cy="7622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ECC44-14DB-4B5B-BA84-6041259B410C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9B35D-90F7-4B50-8DBA-E8A4BECB6B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09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B35D-90F7-4B50-8DBA-E8A4BECB6B7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583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QE school video, to use if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B35D-90F7-4B50-8DBA-E8A4BECB6B7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09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B35D-90F7-4B50-8DBA-E8A4BECB6B7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932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B35D-90F7-4B50-8DBA-E8A4BECB6B7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686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B35D-90F7-4B50-8DBA-E8A4BECB6B7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450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Although we are not citizens, the EU still has a big impact on </a:t>
            </a:r>
            <a:r>
              <a:rPr lang="en-GB"/>
              <a:t>all these </a:t>
            </a:r>
            <a:r>
              <a:rPr lang="en-GB" dirty="0"/>
              <a:t>areas, so they could be the inspiration or focus for a project that your JAs could run.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B35D-90F7-4B50-8DBA-E8A4BECB6B7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798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B35D-90F7-4B50-8DBA-E8A4BECB6B7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071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B35D-90F7-4B50-8DBA-E8A4BECB6B7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549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B35D-90F7-4B50-8DBA-E8A4BECB6B7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601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E435D-F9A0-7E60-AD24-C073217C5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28B880-2562-B65C-0C36-5694840F59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DBA62-C60B-5E67-74CE-CDEECB40A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B280-C803-46D1-9401-432ABAA6883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46C43-E528-6590-D90D-F0D5D8F91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F4221-7748-3F5C-39E6-83B6DA8C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5E45-4F36-4E62-A6B7-860E7F5FC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75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5CCB-8FF1-6885-9F98-449083F55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CBDC5-E260-8403-ECCE-DDC610E13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67B1E-1E95-D73A-A68B-9BC97A888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B280-C803-46D1-9401-432ABAA6883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0E5BB-7885-E36A-77DF-0DE1CEE3C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D4230-B088-899B-7AB4-50AA5028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5E45-4F36-4E62-A6B7-860E7F5FC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182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9E23E0-5910-46EC-891B-902852BF3A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C0267E-746D-5E43-3015-2763BFB6D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DCA8A-664D-E860-42FF-2219A6A4D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B280-C803-46D1-9401-432ABAA6883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E7DED-3CA5-E6C3-6CCD-3BC52900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FC1D0-490B-7D3D-7E4B-B5208EB5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5E45-4F36-4E62-A6B7-860E7F5FC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990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C6F95-0667-1F5E-7020-923C9107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8532B-AF63-D083-CE22-39AC145CE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10F61-7C51-26C2-273A-342DEEDF2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B280-C803-46D1-9401-432ABAA6883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368F6-5F7D-BB19-449E-A44A5D936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D42D6-E391-B3B2-55AF-E2E24181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5E45-4F36-4E62-A6B7-860E7F5FC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378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1CE56-765C-CDBF-42D9-6DF341E1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26821-18C8-8D04-5C05-01C274DBA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B52FD-63A1-79C1-37F5-D52BBF58D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B280-C803-46D1-9401-432ABAA6883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E2937-AE7A-52B9-2F71-D16032046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E0783-90F6-CD99-168E-B07A8B761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5E45-4F36-4E62-A6B7-860E7F5FC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61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8C5C-EF87-4AB9-37BB-95BD1497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351D-99EF-45D6-A820-25CE24FDE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51FE0-8745-844D-291D-48299FADF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F0D45-6DF7-46A8-92AD-E94A4DA6D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B280-C803-46D1-9401-432ABAA6883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5FCC10-6D5A-903B-9891-FBF6FECBA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0164F7-B10C-F267-0980-2941AECD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5E45-4F36-4E62-A6B7-860E7F5FC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22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EF03-F87B-DF4C-4EDA-C37C3F67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F928D-C29F-46B8-CC38-7E6309F45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6C291-B158-6A59-239D-58BCC306F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DE3882-CEF8-964D-24CB-834EE0A170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D40210-81CF-CF06-DE78-CE905AB9A0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8CFB17-F5B8-FE44-DA93-E84D1952C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B280-C803-46D1-9401-432ABAA6883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1EF22D-86D0-F721-0649-A6E059E8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35925D-A7C4-E97A-63D0-70946A23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5E45-4F36-4E62-A6B7-860E7F5FC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35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E461E-7343-D2BD-8DEE-8D5D69263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8B2DC7-93BC-F1C5-1306-54A87AADA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B280-C803-46D1-9401-432ABAA6883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93B004-DE63-948B-6546-48FC3946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3302E-7515-B019-D733-7D0AABC8F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5E45-4F36-4E62-A6B7-860E7F5FC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1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631768-6691-52ED-4987-E97FED1F0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B280-C803-46D1-9401-432ABAA6883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7DB16-A586-4281-1BD8-3EA9F5FE2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01A3A-FD95-9971-BA2B-6466FE7FF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5E45-4F36-4E62-A6B7-860E7F5FC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12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78FB6-88E3-49B4-3A31-9D7E88844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602F-17F5-D939-CE0B-785DD9CF0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BFA9B-7BE6-190F-2073-BBBBE063A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AD103-8115-2C13-8591-DA0ED027F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B280-C803-46D1-9401-432ABAA6883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C8A0E-77EE-669D-1719-52AD8632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BF2BB-C011-62F0-2B28-7CA08F58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5E45-4F36-4E62-A6B7-860E7F5FC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27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14308-7ABF-C7AA-8288-E814706A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91FCB3-AF8E-15CA-95CF-11F32E3F31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1F6F4-52A0-54D9-9F17-E782D990E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C6915-4986-C5AB-0E65-AA676DDD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B280-C803-46D1-9401-432ABAA6883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2DFC5-26E0-12C6-08F3-EA2BF8867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D7D6E-DAF6-FB2F-4E57-28DF8911D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5E45-4F36-4E62-A6B7-860E7F5FC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450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1F1AF7-4A68-B2A7-1446-D76313B95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4A122-8A8B-F887-0471-23CA6E75F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B3D7D-724F-F2B5-7771-0211031D3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1B280-C803-46D1-9401-432ABAA6883A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6D8BD-E823-2D03-ACBE-DB7262934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5CACC-80E5-686B-B32D-6EA7EC78B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45E45-4F36-4E62-A6B7-860E7F5FC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54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193F4-1FB6-8B8C-FDA8-452D34241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2079"/>
            <a:ext cx="9144000" cy="2387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BE5A30-6D91-A2E6-E7D2-3CC266717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11754"/>
            <a:ext cx="9144000" cy="1655762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38A8A4-EC3D-5A96-9B80-EA6A8ACA4E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12192001" cy="708297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FBA558-B9C7-854D-401B-D67C0E46C698}"/>
              </a:ext>
            </a:extLst>
          </p:cNvPr>
          <p:cNvGrpSpPr/>
          <p:nvPr/>
        </p:nvGrpSpPr>
        <p:grpSpPr>
          <a:xfrm>
            <a:off x="883320" y="4232063"/>
            <a:ext cx="6812879" cy="1335453"/>
            <a:chOff x="1188120" y="5444377"/>
            <a:chExt cx="6812879" cy="1335453"/>
          </a:xfrm>
          <a:solidFill>
            <a:schemeClr val="bg1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CF2A67-3BB2-1856-2789-DD7EA3C5EE32}"/>
                </a:ext>
              </a:extLst>
            </p:cNvPr>
            <p:cNvSpPr/>
            <p:nvPr/>
          </p:nvSpPr>
          <p:spPr>
            <a:xfrm>
              <a:off x="1188720" y="5444434"/>
              <a:ext cx="6812042" cy="13352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7B24B9-067E-07F4-673F-A8231E253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8120" y="5444377"/>
              <a:ext cx="6812879" cy="1335453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A3CE47D-33DF-95BB-7666-884018334F6C}"/>
              </a:ext>
            </a:extLst>
          </p:cNvPr>
          <p:cNvSpPr txBox="1"/>
          <p:nvPr/>
        </p:nvSpPr>
        <p:spPr>
          <a:xfrm>
            <a:off x="883319" y="5845277"/>
            <a:ext cx="6533481" cy="646331"/>
          </a:xfrm>
          <a:prstGeom prst="rect">
            <a:avLst/>
          </a:prstGeom>
          <a:solidFill>
            <a:schemeClr val="bg2"/>
          </a:solidFill>
        </p:spPr>
        <p:txBody>
          <a:bodyPr wrap="square" lIns="144000" rIns="36000" rtlCol="0">
            <a:spAutoFit/>
          </a:bodyPr>
          <a:lstStyle/>
          <a:p>
            <a:r>
              <a:rPr lang="en-GB" sz="3600" b="1" i="1" dirty="0">
                <a:latin typeface="+mj-lt"/>
              </a:rPr>
              <a:t>JUNIOR AMBASSADORS INTRODUCTION</a:t>
            </a:r>
          </a:p>
        </p:txBody>
      </p:sp>
    </p:spTree>
    <p:extLst>
      <p:ext uri="{BB962C8B-B14F-4D97-AF65-F5344CB8AC3E}">
        <p14:creationId xmlns:p14="http://schemas.microsoft.com/office/powerpoint/2010/main" val="1317304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61B470A-D745-C552-A208-3228B87CB8B0}"/>
              </a:ext>
            </a:extLst>
          </p:cNvPr>
          <p:cNvSpPr txBox="1"/>
          <p:nvPr/>
        </p:nvSpPr>
        <p:spPr>
          <a:xfrm>
            <a:off x="422330" y="361203"/>
            <a:ext cx="4911670" cy="830997"/>
          </a:xfrm>
          <a:prstGeom prst="rect">
            <a:avLst/>
          </a:prstGeom>
          <a:solidFill>
            <a:schemeClr val="bg2"/>
          </a:solidFill>
        </p:spPr>
        <p:txBody>
          <a:bodyPr wrap="square" lIns="144000" tIns="0" rIns="144000" bIns="0" rtlCol="0" anchor="ctr" anchorCtr="0">
            <a:spAutoFit/>
          </a:bodyPr>
          <a:lstStyle/>
          <a:p>
            <a:r>
              <a:rPr lang="en-GB" sz="5400" b="1" i="1" dirty="0">
                <a:latin typeface="+mj-lt"/>
              </a:rPr>
              <a:t>ROBERTA </a:t>
            </a:r>
            <a:r>
              <a:rPr lang="en-GB" sz="5400" b="1" i="1" dirty="0" err="1">
                <a:latin typeface="+mj-lt"/>
              </a:rPr>
              <a:t>METSOLA</a:t>
            </a:r>
            <a:endParaRPr lang="en-GB" sz="5400" b="1" i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8FA82-2D89-68D7-F575-FD22A4A8EFF2}"/>
              </a:ext>
            </a:extLst>
          </p:cNvPr>
          <p:cNvSpPr txBox="1"/>
          <p:nvPr/>
        </p:nvSpPr>
        <p:spPr>
          <a:xfrm>
            <a:off x="422329" y="1303699"/>
            <a:ext cx="11769671" cy="553998"/>
          </a:xfrm>
          <a:prstGeom prst="rect">
            <a:avLst/>
          </a:prstGeom>
          <a:noFill/>
        </p:spPr>
        <p:txBody>
          <a:bodyPr wrap="square" lIns="144000" tIns="0" rIns="144000" bIns="0" rtlCol="0" anchor="ctr" anchorCtr="0">
            <a:spAutoFit/>
          </a:bodyPr>
          <a:lstStyle/>
          <a:p>
            <a:r>
              <a:rPr lang="en-GB" sz="3600" b="1" i="1" dirty="0">
                <a:latin typeface="+mj-lt"/>
              </a:rPr>
              <a:t>THE PRESIDENT OF THE EUROPEAN PARLIAMENT WELCOMES YOU</a:t>
            </a:r>
          </a:p>
        </p:txBody>
      </p:sp>
      <p:pic>
        <p:nvPicPr>
          <p:cNvPr id="4" name="EP President Metsola about the Ambassador Schools">
            <a:hlinkClick r:id="" action="ppaction://media"/>
            <a:extLst>
              <a:ext uri="{FF2B5EF4-FFF2-40B4-BE49-F238E27FC236}">
                <a16:creationId xmlns:a16="http://schemas.microsoft.com/office/drawing/2014/main" id="{1CD124CF-5680-DD4B-4B5B-4A11246BFE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056" y="2145459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39751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0EC83-DD6E-5780-DC49-4417C9E0C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310" y="1086467"/>
            <a:ext cx="2384285" cy="875684"/>
          </a:xfrm>
          <a:solidFill>
            <a:schemeClr val="bg2"/>
          </a:solidFill>
        </p:spPr>
        <p:txBody>
          <a:bodyPr lIns="144000" tIns="72000" rIns="144000" bIns="0">
            <a:normAutofit fontScale="90000"/>
          </a:bodyPr>
          <a:lstStyle/>
          <a:p>
            <a:r>
              <a:rPr lang="en-GB" sz="5400" b="1" i="1" dirty="0"/>
              <a:t>CRITERIA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BC9D677-C82D-8BE9-7062-40B7BF262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825" y="2457450"/>
            <a:ext cx="6586489" cy="3723217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200" dirty="0"/>
              <a:t>Appoint Junior and Senior Ambassadors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200" dirty="0"/>
              <a:t>Create an Info Point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200" dirty="0"/>
              <a:t>Celebrate Europe Day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200" dirty="0"/>
              <a:t>Book an educational programme offered by the European Parliament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200" dirty="0"/>
              <a:t>Share European culture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200" dirty="0"/>
              <a:t>Promote democratic engagement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200"/>
              <a:t>Share your experiences through epas.org.uk and social media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E84-6ED6-C116-B112-CD615DBE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76986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DBE717A-3D9F-77DB-13E3-8811385759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5640597"/>
              </p:ext>
            </p:extLst>
          </p:nvPr>
        </p:nvGraphicFramePr>
        <p:xfrm>
          <a:off x="550800" y="1087200"/>
          <a:ext cx="6435585" cy="6628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E0EC83-DD6E-5780-DC49-4417C9E0C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" y="1087200"/>
            <a:ext cx="3665600" cy="875684"/>
          </a:xfrm>
          <a:solidFill>
            <a:schemeClr val="bg2"/>
          </a:solidFill>
        </p:spPr>
        <p:txBody>
          <a:bodyPr lIns="144000" tIns="72000" rIns="144000" bIns="0">
            <a:normAutofit fontScale="90000"/>
          </a:bodyPr>
          <a:lstStyle/>
          <a:p>
            <a:r>
              <a:rPr lang="en-GB" sz="5400" b="1" i="1" dirty="0"/>
              <a:t>AMBASSADORS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88E84-6ED6-C116-B112-CD615DBEE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6429" y="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79053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B716D-6115-CABF-BAF5-2DBA34B3E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FA75E3-427D-301A-12E8-CD0477F03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D535F7-2A37-1C6A-3A3F-4033AE6896BB}"/>
              </a:ext>
            </a:extLst>
          </p:cNvPr>
          <p:cNvSpPr txBox="1"/>
          <p:nvPr/>
        </p:nvSpPr>
        <p:spPr>
          <a:xfrm>
            <a:off x="5317068" y="4864316"/>
            <a:ext cx="6439958" cy="1481926"/>
          </a:xfrm>
          <a:prstGeom prst="rect">
            <a:avLst/>
          </a:prstGeom>
          <a:solidFill>
            <a:schemeClr val="bg2"/>
          </a:solidFill>
        </p:spPr>
        <p:txBody>
          <a:bodyPr wrap="square" lIns="144000" tIns="144000" rIns="144000" bIns="0" rtlCol="0" anchor="ctr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GB" sz="5400" b="1" i="1" dirty="0">
                <a:latin typeface="+mj-lt"/>
              </a:rPr>
              <a:t>WHAT ACTIVITIES WOULD YOU LIKE TO RUN?</a:t>
            </a:r>
          </a:p>
        </p:txBody>
      </p:sp>
    </p:spTree>
    <p:extLst>
      <p:ext uri="{BB962C8B-B14F-4D97-AF65-F5344CB8AC3E}">
        <p14:creationId xmlns:p14="http://schemas.microsoft.com/office/powerpoint/2010/main" val="247997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61B470A-D745-C552-A208-3228B87CB8B0}"/>
              </a:ext>
            </a:extLst>
          </p:cNvPr>
          <p:cNvSpPr txBox="1"/>
          <p:nvPr/>
        </p:nvSpPr>
        <p:spPr>
          <a:xfrm>
            <a:off x="422329" y="361203"/>
            <a:ext cx="6232471" cy="830997"/>
          </a:xfrm>
          <a:prstGeom prst="rect">
            <a:avLst/>
          </a:prstGeom>
          <a:solidFill>
            <a:schemeClr val="bg2"/>
          </a:solidFill>
        </p:spPr>
        <p:txBody>
          <a:bodyPr wrap="square" lIns="144000" tIns="0" rIns="144000" bIns="0" rtlCol="0" anchor="ctr" anchorCtr="0">
            <a:spAutoFit/>
          </a:bodyPr>
          <a:lstStyle/>
          <a:p>
            <a:r>
              <a:rPr lang="en-GB" sz="5400" b="1" i="1" dirty="0">
                <a:latin typeface="+mj-lt"/>
              </a:rPr>
              <a:t>EUROPEAN PARLIAMENT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8FA82-2D89-68D7-F575-FD22A4A8EFF2}"/>
              </a:ext>
            </a:extLst>
          </p:cNvPr>
          <p:cNvSpPr txBox="1"/>
          <p:nvPr/>
        </p:nvSpPr>
        <p:spPr>
          <a:xfrm>
            <a:off x="422329" y="1303699"/>
            <a:ext cx="11769671" cy="553998"/>
          </a:xfrm>
          <a:prstGeom prst="rect">
            <a:avLst/>
          </a:prstGeom>
          <a:noFill/>
        </p:spPr>
        <p:txBody>
          <a:bodyPr wrap="square" lIns="144000" tIns="0" rIns="144000" bIns="0" rtlCol="0" anchor="ctr" anchorCtr="0">
            <a:spAutoFit/>
          </a:bodyPr>
          <a:lstStyle/>
          <a:p>
            <a:r>
              <a:rPr lang="en-GB" sz="3600" b="1" i="1" dirty="0">
                <a:latin typeface="+mj-lt"/>
              </a:rPr>
              <a:t>JUST A FEW OF THE WAYS IT AFFECTS OUR LIVES</a:t>
            </a:r>
          </a:p>
        </p:txBody>
      </p:sp>
      <p:pic>
        <p:nvPicPr>
          <p:cNvPr id="4" name="The benefits of the European Union">
            <a:hlinkClick r:id="" action="ppaction://media"/>
            <a:extLst>
              <a:ext uri="{FF2B5EF4-FFF2-40B4-BE49-F238E27FC236}">
                <a16:creationId xmlns:a16="http://schemas.microsoft.com/office/drawing/2014/main" id="{459C7EEA-0D36-F283-E777-B3596FB93B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056" y="2145459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53711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AD535F7-2A37-1C6A-3A3F-4033AE6896BB}"/>
              </a:ext>
            </a:extLst>
          </p:cNvPr>
          <p:cNvSpPr txBox="1"/>
          <p:nvPr/>
        </p:nvSpPr>
        <p:spPr>
          <a:xfrm>
            <a:off x="422462" y="361204"/>
            <a:ext cx="9517405" cy="830997"/>
          </a:xfrm>
          <a:prstGeom prst="rect">
            <a:avLst/>
          </a:prstGeom>
          <a:solidFill>
            <a:schemeClr val="bg2"/>
          </a:solidFill>
        </p:spPr>
        <p:txBody>
          <a:bodyPr wrap="square" lIns="144000" tIns="0" rIns="144000" bIns="0" rtlCol="0" anchor="ctr" anchorCtr="0">
            <a:spAutoFit/>
          </a:bodyPr>
          <a:lstStyle/>
          <a:p>
            <a:r>
              <a:rPr lang="en-GB" sz="5400" b="1" i="1" dirty="0">
                <a:latin typeface="+mj-lt"/>
              </a:rPr>
              <a:t>SOME EVENTS YOU COULD MARK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4C85B3-E0C2-C701-5294-62ED314CD6F7}"/>
              </a:ext>
            </a:extLst>
          </p:cNvPr>
          <p:cNvSpPr txBox="1"/>
          <p:nvPr/>
        </p:nvSpPr>
        <p:spPr>
          <a:xfrm>
            <a:off x="422463" y="1422400"/>
            <a:ext cx="3636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European Day of Remembrance for Victims of All Totalitarian and Authoritarian Regimes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Constitution Day of Slovakia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Independence Day in Malta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Multilingualism Day at the European Parliament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European Day of Languages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Cyprus Independence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German Unity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European Day against the Death Penalty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National Day of 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National Day of Austria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Independence Day in the Czech Republic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Saint Andrew's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Armistice Day (end of WW1)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Independence Day in Latvia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735B5C-FEA2-8BCA-E36B-1887BBB63FC6}"/>
              </a:ext>
            </a:extLst>
          </p:cNvPr>
          <p:cNvSpPr txBox="1"/>
          <p:nvPr/>
        </p:nvSpPr>
        <p:spPr>
          <a:xfrm>
            <a:off x="4301068" y="1422400"/>
            <a:ext cx="3636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International Day for the Elimination of Violence against Women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Great Union Day in Romania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Independence Day in Finland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Human Rights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Holocaust Remembrance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Protection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Day of the Restoration of the State of Lithuania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Independence Day in Estonia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Saint David's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Liberation Day in Bulgaria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International Women's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National Day of Hungary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National Day of Ireland; Saint Patrick's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Celebration of the Greek Revolution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57E09F-0C00-99E5-1F8F-F9BAD0FCDFFC}"/>
              </a:ext>
            </a:extLst>
          </p:cNvPr>
          <p:cNvSpPr txBox="1"/>
          <p:nvPr/>
        </p:nvSpPr>
        <p:spPr>
          <a:xfrm>
            <a:off x="8195735" y="1422400"/>
            <a:ext cx="3636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Saint George's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King's Day in the Netherlands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Labour Day; May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World Press Freedom Day; Constitution Day in Poland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Europe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International Day against Homophobia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Croatian Statehood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Republic Day of 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Denmark's Constitution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National Day of Sweden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European Parliament elections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Portugal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National Day of Luxembourg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Statehood Day in Slovenia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National Day of 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National Day of Belgium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812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0EC83-DD6E-5780-DC49-4417C9E0C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00" y="1087200"/>
            <a:ext cx="3200133" cy="875684"/>
          </a:xfrm>
          <a:solidFill>
            <a:schemeClr val="bg2"/>
          </a:solidFill>
        </p:spPr>
        <p:txBody>
          <a:bodyPr lIns="144000" tIns="72000" rIns="144000" bIns="0">
            <a:normAutofit/>
          </a:bodyPr>
          <a:lstStyle/>
          <a:p>
            <a:r>
              <a:rPr lang="en-GB" sz="5400" b="1" i="1" dirty="0"/>
              <a:t>EPAS ROLES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BC9D677-C82D-8BE9-7062-40B7BF262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0" y="2458800"/>
            <a:ext cx="6586489" cy="3738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Within your projects you could take on lots of different roles:</a:t>
            </a:r>
          </a:p>
          <a:p>
            <a:r>
              <a:rPr lang="en-US" sz="2400" dirty="0"/>
              <a:t>Project Manager: keeping everyone on track</a:t>
            </a:r>
          </a:p>
          <a:p>
            <a:r>
              <a:rPr lang="en-US" sz="2400" dirty="0"/>
              <a:t>Publicity and design: making posters and flyers</a:t>
            </a:r>
          </a:p>
          <a:p>
            <a:r>
              <a:rPr lang="en-US" sz="2400" dirty="0"/>
              <a:t>Social media: letting people know what’s going on online</a:t>
            </a:r>
          </a:p>
          <a:p>
            <a:r>
              <a:rPr lang="en-US" sz="2400" dirty="0"/>
              <a:t>Photographer/videographer: document what is going on</a:t>
            </a:r>
          </a:p>
          <a:p>
            <a:r>
              <a:rPr lang="en-US" sz="2400" dirty="0"/>
              <a:t>Staff liaison: make sure you get all the permissions and support you need</a:t>
            </a:r>
          </a:p>
        </p:txBody>
      </p:sp>
      <p:pic>
        <p:nvPicPr>
          <p:cNvPr id="5" name="Content Placeholder 4" descr="A person speaking to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BB388E84-6ED6-C116-B112-CD615DBEE8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35560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B716D-6115-CABF-BAF5-2DBA34B3E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4" name="Content Placeholder 23" descr="A group of people stand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96F8C5CF-400A-2645-2632-91C1CF77E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7" t="1771" r="17639" b="13833"/>
          <a:stretch/>
        </p:blipFill>
        <p:spPr>
          <a:xfrm>
            <a:off x="6637867" y="0"/>
            <a:ext cx="57404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D535F7-2A37-1C6A-3A3F-4033AE6896BB}"/>
              </a:ext>
            </a:extLst>
          </p:cNvPr>
          <p:cNvSpPr txBox="1"/>
          <p:nvPr/>
        </p:nvSpPr>
        <p:spPr>
          <a:xfrm>
            <a:off x="380999" y="365125"/>
            <a:ext cx="5977468" cy="830997"/>
          </a:xfrm>
          <a:prstGeom prst="rect">
            <a:avLst/>
          </a:prstGeom>
          <a:solidFill>
            <a:schemeClr val="bg2"/>
          </a:solidFill>
        </p:spPr>
        <p:txBody>
          <a:bodyPr wrap="square" lIns="144000" tIns="0" rIns="144000" bIns="0" rtlCol="0" anchor="ctr" anchorCtr="0">
            <a:spAutoFit/>
          </a:bodyPr>
          <a:lstStyle/>
          <a:p>
            <a:r>
              <a:rPr lang="en-GB" sz="5400" b="1" i="1" dirty="0">
                <a:latin typeface="+mj-lt"/>
              </a:rPr>
              <a:t>PLANNING YOUR EVENT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1F0313-8BAA-D4C9-4D6E-36D1043C0473}"/>
              </a:ext>
            </a:extLst>
          </p:cNvPr>
          <p:cNvSpPr txBox="1"/>
          <p:nvPr/>
        </p:nvSpPr>
        <p:spPr>
          <a:xfrm>
            <a:off x="380999" y="1422400"/>
            <a:ext cx="59774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Break it down into small steps: the smaller the better, for example: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Just some of the steps required to ‘Show a French Film’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Book the school hall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Work out a date the hall is free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Choose a film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Make sure it has subtitles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Make sure the film is appropriate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Make sure you have permission to show 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Advertise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Design posters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Put up posters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Sell tickets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On the day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Check the speakers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Bring the film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Put out chairs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Bag up popcorn</a:t>
            </a:r>
          </a:p>
        </p:txBody>
      </p:sp>
    </p:spTree>
    <p:extLst>
      <p:ext uri="{BB962C8B-B14F-4D97-AF65-F5344CB8AC3E}">
        <p14:creationId xmlns:p14="http://schemas.microsoft.com/office/powerpoint/2010/main" val="1869385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P Youth">
      <a:dk1>
        <a:srgbClr val="1C1C1C"/>
      </a:dk1>
      <a:lt1>
        <a:sysClr val="window" lastClr="FFFFFF"/>
      </a:lt1>
      <a:dk2>
        <a:srgbClr val="1C1C1C"/>
      </a:dk2>
      <a:lt2>
        <a:srgbClr val="F7C908"/>
      </a:lt2>
      <a:accent1>
        <a:srgbClr val="F7C908"/>
      </a:accent1>
      <a:accent2>
        <a:srgbClr val="009CF0"/>
      </a:accent2>
      <a:accent3>
        <a:srgbClr val="C885FF"/>
      </a:accent3>
      <a:accent4>
        <a:srgbClr val="8FF58A"/>
      </a:accent4>
      <a:accent5>
        <a:srgbClr val="00D7FF"/>
      </a:accent5>
      <a:accent6>
        <a:srgbClr val="00EB8E"/>
      </a:accent6>
      <a:hlink>
        <a:srgbClr val="C00000"/>
      </a:hlink>
      <a:folHlink>
        <a:srgbClr val="FF6047"/>
      </a:folHlink>
    </a:clrScheme>
    <a:fontScheme name="EPAS">
      <a:majorFont>
        <a:latin typeface="EuropeaNarrowExtrabold"/>
        <a:ea typeface=""/>
        <a:cs typeface=""/>
      </a:majorFont>
      <a:minorFont>
        <a:latin typeface="EuropeaEc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517</Words>
  <Application>Microsoft Office PowerPoint</Application>
  <PresentationFormat>Widescreen</PresentationFormat>
  <Paragraphs>106</Paragraphs>
  <Slides>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EuropeaNarrowExtrabold</vt:lpstr>
      <vt:lpstr>EuropeaEco</vt:lpstr>
      <vt:lpstr>Office Theme</vt:lpstr>
      <vt:lpstr>PowerPoint Presentation</vt:lpstr>
      <vt:lpstr>PowerPoint Presentation</vt:lpstr>
      <vt:lpstr>CRITERIA</vt:lpstr>
      <vt:lpstr>AMBASSADORS</vt:lpstr>
      <vt:lpstr>PowerPoint Presentation</vt:lpstr>
      <vt:lpstr>PowerPoint Presentation</vt:lpstr>
      <vt:lpstr>PowerPoint Presentation</vt:lpstr>
      <vt:lpstr>EPAS ROLES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Asher Jacobsberg</dc:creator>
  <cp:lastModifiedBy>Asher Jacobsberg</cp:lastModifiedBy>
  <cp:revision>32</cp:revision>
  <cp:lastPrinted>2023-10-04T10:37:03Z</cp:lastPrinted>
  <dcterms:created xsi:type="dcterms:W3CDTF">2022-11-23T13:55:07Z</dcterms:created>
  <dcterms:modified xsi:type="dcterms:W3CDTF">2024-09-25T21:03:32Z</dcterms:modified>
</cp:coreProperties>
</file>