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0" r:id="rId2"/>
    <p:sldMasterId id="2147483672" r:id="rId3"/>
  </p:sldMasterIdLst>
  <p:sldIdLst>
    <p:sldId id="256" r:id="rId4"/>
    <p:sldId id="259" r:id="rId5"/>
    <p:sldId id="266" r:id="rId6"/>
    <p:sldId id="258" r:id="rId7"/>
    <p:sldId id="265" r:id="rId8"/>
    <p:sldId id="267" r:id="rId9"/>
    <p:sldId id="268" r:id="rId10"/>
    <p:sldId id="269" r:id="rId11"/>
    <p:sldId id="270" r:id="rId12"/>
    <p:sldId id="271" r:id="rId13"/>
    <p:sldId id="272" r:id="rId14"/>
    <p:sldId id="273" r:id="rId15"/>
    <p:sldId id="274" r:id="rId16"/>
    <p:sldId id="275" r:id="rId17"/>
    <p:sldId id="276" r:id="rId18"/>
    <p:sldId id="277" r:id="rId19"/>
    <p:sldId id="281" r:id="rId20"/>
    <p:sldId id="282" r:id="rId21"/>
    <p:sldId id="283" r:id="rId22"/>
    <p:sldId id="288" r:id="rId23"/>
    <p:sldId id="286" r:id="rId24"/>
    <p:sldId id="287" r:id="rId25"/>
    <p:sldId id="284" r:id="rId26"/>
    <p:sldId id="285" r:id="rId27"/>
    <p:sldId id="289" r:id="rId28"/>
    <p:sldId id="290" r:id="rId29"/>
    <p:sldId id="278" r:id="rId30"/>
    <p:sldId id="279" r:id="rId31"/>
    <p:sldId id="280" r:id="rId32"/>
    <p:sldId id="291" r:id="rId33"/>
    <p:sldId id="292" r:id="rId34"/>
  </p:sldIdLst>
  <p:sldSz cx="12192000" cy="6858000"/>
  <p:notesSz cx="6858000" cy="9874250"/>
  <p:embeddedFontLst>
    <p:embeddedFont>
      <p:font typeface="Europea" pitchFamily="2" charset="0"/>
      <p:regular r:id="rId35"/>
      <p:bold r:id="rId36"/>
      <p:italic r:id="rId37"/>
      <p:boldItalic r:id="rId38"/>
    </p:embeddedFont>
    <p:embeddedFont>
      <p:font typeface="EuropeaNarrow Ultra" pitchFamily="50" charset="0"/>
      <p:bold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C1D7CB-DD7C-408C-B82E-AC17669B3D75}">
          <p14:sldIdLst>
            <p14:sldId id="256"/>
            <p14:sldId id="259"/>
            <p14:sldId id="266"/>
            <p14:sldId id="258"/>
            <p14:sldId id="265"/>
            <p14:sldId id="267"/>
            <p14:sldId id="268"/>
            <p14:sldId id="269"/>
            <p14:sldId id="270"/>
            <p14:sldId id="271"/>
            <p14:sldId id="272"/>
            <p14:sldId id="273"/>
            <p14:sldId id="274"/>
            <p14:sldId id="275"/>
            <p14:sldId id="276"/>
            <p14:sldId id="277"/>
            <p14:sldId id="281"/>
            <p14:sldId id="282"/>
            <p14:sldId id="283"/>
            <p14:sldId id="288"/>
            <p14:sldId id="286"/>
            <p14:sldId id="287"/>
            <p14:sldId id="284"/>
            <p14:sldId id="285"/>
            <p14:sldId id="289"/>
            <p14:sldId id="290"/>
            <p14:sldId id="278"/>
            <p14:sldId id="279"/>
            <p14:sldId id="280"/>
            <p14:sldId id="291"/>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00"/>
    <a:srgbClr val="004EA8"/>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1F4252-FF85-4C2F-8235-70B75F664999}" v="585" dt="2024-05-06T22:15:47.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96"/>
    <p:restoredTop sz="96327"/>
  </p:normalViewPr>
  <p:slideViewPr>
    <p:cSldViewPr snapToGrid="0">
      <p:cViewPr varScale="1">
        <p:scale>
          <a:sx n="107" d="100"/>
          <a:sy n="107" d="100"/>
        </p:scale>
        <p:origin x="70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er Jacobsberg" userId="58096172-d04c-4f11-af5b-9b17dc05e59a" providerId="ADAL" clId="{D91F4252-FF85-4C2F-8235-70B75F664999}"/>
    <pc:docChg chg="undo custSel addSld delSld modSld sldOrd addSection delSection modSection">
      <pc:chgData name="Asher Jacobsberg" userId="58096172-d04c-4f11-af5b-9b17dc05e59a" providerId="ADAL" clId="{D91F4252-FF85-4C2F-8235-70B75F664999}" dt="2024-05-06T22:19:18.370" v="8589" actId="20577"/>
      <pc:docMkLst>
        <pc:docMk/>
      </pc:docMkLst>
      <pc:sldChg chg="modSp mod">
        <pc:chgData name="Asher Jacobsberg" userId="58096172-d04c-4f11-af5b-9b17dc05e59a" providerId="ADAL" clId="{D91F4252-FF85-4C2F-8235-70B75F664999}" dt="2024-05-03T12:58:16.962" v="36" actId="6549"/>
        <pc:sldMkLst>
          <pc:docMk/>
          <pc:sldMk cId="1934758574" sldId="256"/>
        </pc:sldMkLst>
        <pc:spChg chg="mod">
          <ac:chgData name="Asher Jacobsberg" userId="58096172-d04c-4f11-af5b-9b17dc05e59a" providerId="ADAL" clId="{D91F4252-FF85-4C2F-8235-70B75F664999}" dt="2024-05-03T12:57:59.976" v="32" actId="20577"/>
          <ac:spMkLst>
            <pc:docMk/>
            <pc:sldMk cId="1934758574" sldId="256"/>
            <ac:spMk id="4" creationId="{DC2CE0CE-DB0F-74D2-7A25-FB4F79DC2B10}"/>
          </ac:spMkLst>
        </pc:spChg>
        <pc:spChg chg="mod">
          <ac:chgData name="Asher Jacobsberg" userId="58096172-d04c-4f11-af5b-9b17dc05e59a" providerId="ADAL" clId="{D91F4252-FF85-4C2F-8235-70B75F664999}" dt="2024-05-03T12:58:13.632" v="34" actId="6549"/>
          <ac:spMkLst>
            <pc:docMk/>
            <pc:sldMk cId="1934758574" sldId="256"/>
            <ac:spMk id="5" creationId="{E5687175-D041-5CD5-C5EF-AC3C29204918}"/>
          </ac:spMkLst>
        </pc:spChg>
        <pc:spChg chg="mod">
          <ac:chgData name="Asher Jacobsberg" userId="58096172-d04c-4f11-af5b-9b17dc05e59a" providerId="ADAL" clId="{D91F4252-FF85-4C2F-8235-70B75F664999}" dt="2024-05-03T12:58:15.331" v="35" actId="6549"/>
          <ac:spMkLst>
            <pc:docMk/>
            <pc:sldMk cId="1934758574" sldId="256"/>
            <ac:spMk id="6" creationId="{3FA53A4C-B6DE-BF2E-E19A-67E12DED2C88}"/>
          </ac:spMkLst>
        </pc:spChg>
        <pc:spChg chg="mod">
          <ac:chgData name="Asher Jacobsberg" userId="58096172-d04c-4f11-af5b-9b17dc05e59a" providerId="ADAL" clId="{D91F4252-FF85-4C2F-8235-70B75F664999}" dt="2024-05-03T12:58:16.962" v="36" actId="6549"/>
          <ac:spMkLst>
            <pc:docMk/>
            <pc:sldMk cId="1934758574" sldId="256"/>
            <ac:spMk id="7" creationId="{81635046-A012-D4E7-092B-C6175C4CB561}"/>
          </ac:spMkLst>
        </pc:spChg>
        <pc:spChg chg="mod">
          <ac:chgData name="Asher Jacobsberg" userId="58096172-d04c-4f11-af5b-9b17dc05e59a" providerId="ADAL" clId="{D91F4252-FF85-4C2F-8235-70B75F664999}" dt="2024-05-03T12:57:53.540" v="12" actId="20577"/>
          <ac:spMkLst>
            <pc:docMk/>
            <pc:sldMk cId="1934758574" sldId="256"/>
            <ac:spMk id="9" creationId="{84BB52ED-1EEE-3428-BA2B-7D6AD0C01B00}"/>
          </ac:spMkLst>
        </pc:spChg>
        <pc:spChg chg="mod">
          <ac:chgData name="Asher Jacobsberg" userId="58096172-d04c-4f11-af5b-9b17dc05e59a" providerId="ADAL" clId="{D91F4252-FF85-4C2F-8235-70B75F664999}" dt="2024-05-03T12:58:09.189" v="33" actId="6549"/>
          <ac:spMkLst>
            <pc:docMk/>
            <pc:sldMk cId="1934758574" sldId="256"/>
            <ac:spMk id="10" creationId="{47E76A92-353D-E584-02CA-0617B8878E5F}"/>
          </ac:spMkLst>
        </pc:spChg>
      </pc:sldChg>
      <pc:sldChg chg="add del">
        <pc:chgData name="Asher Jacobsberg" userId="58096172-d04c-4f11-af5b-9b17dc05e59a" providerId="ADAL" clId="{D91F4252-FF85-4C2F-8235-70B75F664999}" dt="2024-05-03T12:59:19.868" v="41" actId="47"/>
        <pc:sldMkLst>
          <pc:docMk/>
          <pc:sldMk cId="2915221937" sldId="257"/>
        </pc:sldMkLst>
      </pc:sldChg>
      <pc:sldChg chg="new del">
        <pc:chgData name="Asher Jacobsberg" userId="58096172-d04c-4f11-af5b-9b17dc05e59a" providerId="ADAL" clId="{D91F4252-FF85-4C2F-8235-70B75F664999}" dt="2024-05-03T12:59:03.310" v="39" actId="680"/>
        <pc:sldMkLst>
          <pc:docMk/>
          <pc:sldMk cId="3842650039" sldId="257"/>
        </pc:sldMkLst>
      </pc:sldChg>
      <pc:sldChg chg="addSp delSp modSp add del mod">
        <pc:chgData name="Asher Jacobsberg" userId="58096172-d04c-4f11-af5b-9b17dc05e59a" providerId="ADAL" clId="{D91F4252-FF85-4C2F-8235-70B75F664999}" dt="2024-05-06T17:02:14.661" v="2503" actId="20577"/>
        <pc:sldMkLst>
          <pc:docMk/>
          <pc:sldMk cId="434866907" sldId="258"/>
        </pc:sldMkLst>
        <pc:spChg chg="mod">
          <ac:chgData name="Asher Jacobsberg" userId="58096172-d04c-4f11-af5b-9b17dc05e59a" providerId="ADAL" clId="{D91F4252-FF85-4C2F-8235-70B75F664999}" dt="2024-05-06T15:54:41.898" v="303"/>
          <ac:spMkLst>
            <pc:docMk/>
            <pc:sldMk cId="434866907" sldId="258"/>
            <ac:spMk id="3" creationId="{7EC3B111-0322-F583-DB5C-69FADFAAA826}"/>
          </ac:spMkLst>
        </pc:spChg>
        <pc:spChg chg="mod">
          <ac:chgData name="Asher Jacobsberg" userId="58096172-d04c-4f11-af5b-9b17dc05e59a" providerId="ADAL" clId="{D91F4252-FF85-4C2F-8235-70B75F664999}" dt="2024-05-06T16:37:27.579" v="1501" actId="404"/>
          <ac:spMkLst>
            <pc:docMk/>
            <pc:sldMk cId="434866907" sldId="258"/>
            <ac:spMk id="4" creationId="{F3D8724C-6CCD-AA59-4722-6AA1035DB409}"/>
          </ac:spMkLst>
        </pc:spChg>
        <pc:spChg chg="mod">
          <ac:chgData name="Asher Jacobsberg" userId="58096172-d04c-4f11-af5b-9b17dc05e59a" providerId="ADAL" clId="{D91F4252-FF85-4C2F-8235-70B75F664999}" dt="2024-05-06T17:02:14.661" v="2503" actId="20577"/>
          <ac:spMkLst>
            <pc:docMk/>
            <pc:sldMk cId="434866907" sldId="258"/>
            <ac:spMk id="5" creationId="{07C9B8E0-7B3C-FFCB-C27E-D7204BD7202B}"/>
          </ac:spMkLst>
        </pc:spChg>
        <pc:spChg chg="add del">
          <ac:chgData name="Asher Jacobsberg" userId="58096172-d04c-4f11-af5b-9b17dc05e59a" providerId="ADAL" clId="{D91F4252-FF85-4C2F-8235-70B75F664999}" dt="2024-05-06T16:00:37.468" v="539" actId="22"/>
          <ac:spMkLst>
            <pc:docMk/>
            <pc:sldMk cId="434866907" sldId="258"/>
            <ac:spMk id="6" creationId="{4C4A3A07-794F-8758-3AFC-35E8B02A384E}"/>
          </ac:spMkLst>
        </pc:spChg>
        <pc:spChg chg="add del mod">
          <ac:chgData name="Asher Jacobsberg" userId="58096172-d04c-4f11-af5b-9b17dc05e59a" providerId="ADAL" clId="{D91F4252-FF85-4C2F-8235-70B75F664999}" dt="2024-05-06T16:00:56.977" v="545" actId="478"/>
          <ac:spMkLst>
            <pc:docMk/>
            <pc:sldMk cId="434866907" sldId="258"/>
            <ac:spMk id="8" creationId="{7616DE25-4D6C-0D95-3CCF-76753EC9FC81}"/>
          </ac:spMkLst>
        </pc:spChg>
        <pc:spChg chg="add del">
          <ac:chgData name="Asher Jacobsberg" userId="58096172-d04c-4f11-af5b-9b17dc05e59a" providerId="ADAL" clId="{D91F4252-FF85-4C2F-8235-70B75F664999}" dt="2024-05-06T16:01:04.942" v="549" actId="22"/>
          <ac:spMkLst>
            <pc:docMk/>
            <pc:sldMk cId="434866907" sldId="258"/>
            <ac:spMk id="10" creationId="{BB7A018C-C6D9-B25E-1999-B61121570501}"/>
          </ac:spMkLst>
        </pc:spChg>
      </pc:sldChg>
      <pc:sldChg chg="addSp delSp modSp add del mod">
        <pc:chgData name="Asher Jacobsberg" userId="58096172-d04c-4f11-af5b-9b17dc05e59a" providerId="ADAL" clId="{D91F4252-FF85-4C2F-8235-70B75F664999}" dt="2024-05-06T16:37:18.967" v="1499" actId="404"/>
        <pc:sldMkLst>
          <pc:docMk/>
          <pc:sldMk cId="4264525076" sldId="259"/>
        </pc:sldMkLst>
        <pc:spChg chg="del">
          <ac:chgData name="Asher Jacobsberg" userId="58096172-d04c-4f11-af5b-9b17dc05e59a" providerId="ADAL" clId="{D91F4252-FF85-4C2F-8235-70B75F664999}" dt="2024-05-03T13:00:19.532" v="127" actId="478"/>
          <ac:spMkLst>
            <pc:docMk/>
            <pc:sldMk cId="4264525076" sldId="259"/>
            <ac:spMk id="3" creationId="{C1C4558E-4235-9EED-A613-EBF015E7F587}"/>
          </ac:spMkLst>
        </pc:spChg>
        <pc:spChg chg="mod">
          <ac:chgData name="Asher Jacobsberg" userId="58096172-d04c-4f11-af5b-9b17dc05e59a" providerId="ADAL" clId="{D91F4252-FF85-4C2F-8235-70B75F664999}" dt="2024-05-06T16:37:18.967" v="1499" actId="404"/>
          <ac:spMkLst>
            <pc:docMk/>
            <pc:sldMk cId="4264525076" sldId="259"/>
            <ac:spMk id="4" creationId="{DC9E14E2-7FB2-0875-728B-63DCF696193B}"/>
          </ac:spMkLst>
        </pc:spChg>
        <pc:spChg chg="mod">
          <ac:chgData name="Asher Jacobsberg" userId="58096172-d04c-4f11-af5b-9b17dc05e59a" providerId="ADAL" clId="{D91F4252-FF85-4C2F-8235-70B75F664999}" dt="2024-05-03T12:59:37.596" v="66" actId="20577"/>
          <ac:spMkLst>
            <pc:docMk/>
            <pc:sldMk cId="4264525076" sldId="259"/>
            <ac:spMk id="5" creationId="{8D2CA894-7EF1-AEF2-5FBC-398BF2158EBA}"/>
          </ac:spMkLst>
        </pc:spChg>
        <pc:spChg chg="mod">
          <ac:chgData name="Asher Jacobsberg" userId="58096172-d04c-4f11-af5b-9b17dc05e59a" providerId="ADAL" clId="{D91F4252-FF85-4C2F-8235-70B75F664999}" dt="2024-05-03T13:00:28.589" v="129" actId="6549"/>
          <ac:spMkLst>
            <pc:docMk/>
            <pc:sldMk cId="4264525076" sldId="259"/>
            <ac:spMk id="7" creationId="{9294EA9F-3E96-0A24-4FAE-84EB7E794F86}"/>
          </ac:spMkLst>
        </pc:spChg>
        <pc:graphicFrameChg chg="add mod modGraphic">
          <ac:chgData name="Asher Jacobsberg" userId="58096172-d04c-4f11-af5b-9b17dc05e59a" providerId="ADAL" clId="{D91F4252-FF85-4C2F-8235-70B75F664999}" dt="2024-05-06T15:52:56.251" v="293"/>
          <ac:graphicFrameMkLst>
            <pc:docMk/>
            <pc:sldMk cId="4264525076" sldId="259"/>
            <ac:graphicFrameMk id="2" creationId="{6C816F11-8C20-1978-C4EB-8BF7CA0F74AC}"/>
          </ac:graphicFrameMkLst>
        </pc:graphicFrameChg>
      </pc:sldChg>
      <pc:sldChg chg="del">
        <pc:chgData name="Asher Jacobsberg" userId="58096172-d04c-4f11-af5b-9b17dc05e59a" providerId="ADAL" clId="{D91F4252-FF85-4C2F-8235-70B75F664999}" dt="2024-05-03T12:57:03.547" v="0" actId="2696"/>
        <pc:sldMkLst>
          <pc:docMk/>
          <pc:sldMk cId="2725791911" sldId="260"/>
        </pc:sldMkLst>
      </pc:sldChg>
      <pc:sldChg chg="add del">
        <pc:chgData name="Asher Jacobsberg" userId="58096172-d04c-4f11-af5b-9b17dc05e59a" providerId="ADAL" clId="{D91F4252-FF85-4C2F-8235-70B75F664999}" dt="2024-05-06T20:13:27.931" v="8325" actId="47"/>
        <pc:sldMkLst>
          <pc:docMk/>
          <pc:sldMk cId="1605048413" sldId="263"/>
        </pc:sldMkLst>
      </pc:sldChg>
      <pc:sldChg chg="add del">
        <pc:chgData name="Asher Jacobsberg" userId="58096172-d04c-4f11-af5b-9b17dc05e59a" providerId="ADAL" clId="{D91F4252-FF85-4C2F-8235-70B75F664999}" dt="2024-05-06T20:13:09.482" v="8321" actId="47"/>
        <pc:sldMkLst>
          <pc:docMk/>
          <pc:sldMk cId="2409559114" sldId="264"/>
        </pc:sldMkLst>
      </pc:sldChg>
      <pc:sldChg chg="new del">
        <pc:chgData name="Asher Jacobsberg" userId="58096172-d04c-4f11-af5b-9b17dc05e59a" providerId="ADAL" clId="{D91F4252-FF85-4C2F-8235-70B75F664999}" dt="2024-05-03T12:57:08.906" v="2" actId="2696"/>
        <pc:sldMkLst>
          <pc:docMk/>
          <pc:sldMk cId="200839105" sldId="265"/>
        </pc:sldMkLst>
      </pc:sldChg>
      <pc:sldChg chg="modSp add del mod">
        <pc:chgData name="Asher Jacobsberg" userId="58096172-d04c-4f11-af5b-9b17dc05e59a" providerId="ADAL" clId="{D91F4252-FF85-4C2F-8235-70B75F664999}" dt="2024-05-06T20:22:23.217" v="8518" actId="20577"/>
        <pc:sldMkLst>
          <pc:docMk/>
          <pc:sldMk cId="1597804352" sldId="265"/>
        </pc:sldMkLst>
        <pc:spChg chg="mod">
          <ac:chgData name="Asher Jacobsberg" userId="58096172-d04c-4f11-af5b-9b17dc05e59a" providerId="ADAL" clId="{D91F4252-FF85-4C2F-8235-70B75F664999}" dt="2024-05-06T20:22:23.217" v="8518" actId="20577"/>
          <ac:spMkLst>
            <pc:docMk/>
            <pc:sldMk cId="1597804352" sldId="265"/>
            <ac:spMk id="4" creationId="{DC9E14E2-7FB2-0875-728B-63DCF696193B}"/>
          </ac:spMkLst>
        </pc:spChg>
        <pc:graphicFrameChg chg="mod">
          <ac:chgData name="Asher Jacobsberg" userId="58096172-d04c-4f11-af5b-9b17dc05e59a" providerId="ADAL" clId="{D91F4252-FF85-4C2F-8235-70B75F664999}" dt="2024-05-06T16:41:36.391" v="1520" actId="20577"/>
          <ac:graphicFrameMkLst>
            <pc:docMk/>
            <pc:sldMk cId="1597804352" sldId="265"/>
            <ac:graphicFrameMk id="2" creationId="{6C816F11-8C20-1978-C4EB-8BF7CA0F74AC}"/>
          </ac:graphicFrameMkLst>
        </pc:graphicFrameChg>
      </pc:sldChg>
      <pc:sldChg chg="addSp modSp add mod">
        <pc:chgData name="Asher Jacobsberg" userId="58096172-d04c-4f11-af5b-9b17dc05e59a" providerId="ADAL" clId="{D91F4252-FF85-4C2F-8235-70B75F664999}" dt="2024-05-06T16:37:22.467" v="1500" actId="404"/>
        <pc:sldMkLst>
          <pc:docMk/>
          <pc:sldMk cId="3846890280" sldId="266"/>
        </pc:sldMkLst>
        <pc:spChg chg="mod">
          <ac:chgData name="Asher Jacobsberg" userId="58096172-d04c-4f11-af5b-9b17dc05e59a" providerId="ADAL" clId="{D91F4252-FF85-4C2F-8235-70B75F664999}" dt="2024-05-06T16:37:22.467" v="1500" actId="404"/>
          <ac:spMkLst>
            <pc:docMk/>
            <pc:sldMk cId="3846890280" sldId="266"/>
            <ac:spMk id="4" creationId="{DC9E14E2-7FB2-0875-728B-63DCF696193B}"/>
          </ac:spMkLst>
        </pc:spChg>
        <pc:picChg chg="add mod">
          <ac:chgData name="Asher Jacobsberg" userId="58096172-d04c-4f11-af5b-9b17dc05e59a" providerId="ADAL" clId="{D91F4252-FF85-4C2F-8235-70B75F664999}" dt="2024-05-06T16:30:56.985" v="875" actId="207"/>
          <ac:picMkLst>
            <pc:docMk/>
            <pc:sldMk cId="3846890280" sldId="266"/>
            <ac:picMk id="6" creationId="{1A9169B9-9B25-9E65-E91F-E2A3C74FF29D}"/>
          </ac:picMkLst>
        </pc:picChg>
        <pc:picChg chg="add mod">
          <ac:chgData name="Asher Jacobsberg" userId="58096172-d04c-4f11-af5b-9b17dc05e59a" providerId="ADAL" clId="{D91F4252-FF85-4C2F-8235-70B75F664999}" dt="2024-05-06T16:31:10.487" v="876" actId="207"/>
          <ac:picMkLst>
            <pc:docMk/>
            <pc:sldMk cId="3846890280" sldId="266"/>
            <ac:picMk id="9" creationId="{0413FDFC-6815-DB82-3E55-C581447FE010}"/>
          </ac:picMkLst>
        </pc:picChg>
        <pc:picChg chg="add mod">
          <ac:chgData name="Asher Jacobsberg" userId="58096172-d04c-4f11-af5b-9b17dc05e59a" providerId="ADAL" clId="{D91F4252-FF85-4C2F-8235-70B75F664999}" dt="2024-05-06T16:31:10.487" v="876" actId="207"/>
          <ac:picMkLst>
            <pc:docMk/>
            <pc:sldMk cId="3846890280" sldId="266"/>
            <ac:picMk id="10" creationId="{7898B1FB-9B5C-0626-D6BD-D4EB7BDC9176}"/>
          </ac:picMkLst>
        </pc:picChg>
        <pc:picChg chg="add mod">
          <ac:chgData name="Asher Jacobsberg" userId="58096172-d04c-4f11-af5b-9b17dc05e59a" providerId="ADAL" clId="{D91F4252-FF85-4C2F-8235-70B75F664999}" dt="2024-05-06T16:31:10.487" v="876" actId="207"/>
          <ac:picMkLst>
            <pc:docMk/>
            <pc:sldMk cId="3846890280" sldId="266"/>
            <ac:picMk id="11" creationId="{B0AD36BE-114D-A0C4-2217-8A37A57675B5}"/>
          </ac:picMkLst>
        </pc:picChg>
      </pc:sldChg>
      <pc:sldChg chg="new add del">
        <pc:chgData name="Asher Jacobsberg" userId="58096172-d04c-4f11-af5b-9b17dc05e59a" providerId="ADAL" clId="{D91F4252-FF85-4C2F-8235-70B75F664999}" dt="2024-05-06T15:54:32.338" v="302" actId="2696"/>
        <pc:sldMkLst>
          <pc:docMk/>
          <pc:sldMk cId="617561126" sldId="267"/>
        </pc:sldMkLst>
      </pc:sldChg>
      <pc:sldChg chg="new del">
        <pc:chgData name="Asher Jacobsberg" userId="58096172-d04c-4f11-af5b-9b17dc05e59a" providerId="ADAL" clId="{D91F4252-FF85-4C2F-8235-70B75F664999}" dt="2024-05-06T15:53:24.230" v="295" actId="2696"/>
        <pc:sldMkLst>
          <pc:docMk/>
          <pc:sldMk cId="1631327468" sldId="267"/>
        </pc:sldMkLst>
      </pc:sldChg>
      <pc:sldChg chg="new del">
        <pc:chgData name="Asher Jacobsberg" userId="58096172-d04c-4f11-af5b-9b17dc05e59a" providerId="ADAL" clId="{D91F4252-FF85-4C2F-8235-70B75F664999}" dt="2024-05-03T13:19:35.618" v="285" actId="2696"/>
        <pc:sldMkLst>
          <pc:docMk/>
          <pc:sldMk cId="2075379970" sldId="267"/>
        </pc:sldMkLst>
      </pc:sldChg>
      <pc:sldChg chg="addSp modSp add mod">
        <pc:chgData name="Asher Jacobsberg" userId="58096172-d04c-4f11-af5b-9b17dc05e59a" providerId="ADAL" clId="{D91F4252-FF85-4C2F-8235-70B75F664999}" dt="2024-05-06T22:15:47.914" v="8575"/>
        <pc:sldMkLst>
          <pc:docMk/>
          <pc:sldMk cId="4286247510" sldId="267"/>
        </pc:sldMkLst>
        <pc:graphicFrameChg chg="mod">
          <ac:chgData name="Asher Jacobsberg" userId="58096172-d04c-4f11-af5b-9b17dc05e59a" providerId="ADAL" clId="{D91F4252-FF85-4C2F-8235-70B75F664999}" dt="2024-05-06T22:15:47.914" v="8575"/>
          <ac:graphicFrameMkLst>
            <pc:docMk/>
            <pc:sldMk cId="4286247510" sldId="267"/>
            <ac:graphicFrameMk id="2" creationId="{6C816F11-8C20-1978-C4EB-8BF7CA0F74AC}"/>
          </ac:graphicFrameMkLst>
        </pc:graphicFrameChg>
        <pc:picChg chg="add mod">
          <ac:chgData name="Asher Jacobsberg" userId="58096172-d04c-4f11-af5b-9b17dc05e59a" providerId="ADAL" clId="{D91F4252-FF85-4C2F-8235-70B75F664999}" dt="2024-05-06T16:30:48.529" v="874" actId="207"/>
          <ac:picMkLst>
            <pc:docMk/>
            <pc:sldMk cId="4286247510" sldId="267"/>
            <ac:picMk id="3" creationId="{DB5C2767-C71E-3569-804B-52001EF693E7}"/>
          </ac:picMkLst>
        </pc:picChg>
        <pc:picChg chg="add mod">
          <ac:chgData name="Asher Jacobsberg" userId="58096172-d04c-4f11-af5b-9b17dc05e59a" providerId="ADAL" clId="{D91F4252-FF85-4C2F-8235-70B75F664999}" dt="2024-05-06T16:30:41.995" v="873" actId="207"/>
          <ac:picMkLst>
            <pc:docMk/>
            <pc:sldMk cId="4286247510" sldId="267"/>
            <ac:picMk id="6" creationId="{313996F0-F494-A9D6-0146-AE601022966C}"/>
          </ac:picMkLst>
        </pc:picChg>
        <pc:picChg chg="add mod">
          <ac:chgData name="Asher Jacobsberg" userId="58096172-d04c-4f11-af5b-9b17dc05e59a" providerId="ADAL" clId="{D91F4252-FF85-4C2F-8235-70B75F664999}" dt="2024-05-06T16:31:20.298" v="878" actId="1076"/>
          <ac:picMkLst>
            <pc:docMk/>
            <pc:sldMk cId="4286247510" sldId="267"/>
            <ac:picMk id="8" creationId="{1872A2C1-7B79-F121-7599-5B91F17F9771}"/>
          </ac:picMkLst>
        </pc:picChg>
        <pc:picChg chg="add mod">
          <ac:chgData name="Asher Jacobsberg" userId="58096172-d04c-4f11-af5b-9b17dc05e59a" providerId="ADAL" clId="{D91F4252-FF85-4C2F-8235-70B75F664999}" dt="2024-05-06T16:31:24.576" v="880" actId="1076"/>
          <ac:picMkLst>
            <pc:docMk/>
            <pc:sldMk cId="4286247510" sldId="267"/>
            <ac:picMk id="9" creationId="{9AD89719-4E68-A0DC-EB44-DA3D36AE4C33}"/>
          </ac:picMkLst>
        </pc:picChg>
      </pc:sldChg>
      <pc:sldChg chg="addSp new del mod">
        <pc:chgData name="Asher Jacobsberg" userId="58096172-d04c-4f11-af5b-9b17dc05e59a" providerId="ADAL" clId="{D91F4252-FF85-4C2F-8235-70B75F664999}" dt="2024-05-03T13:19:54.952" v="287" actId="2696"/>
        <pc:sldMkLst>
          <pc:docMk/>
          <pc:sldMk cId="204527564" sldId="268"/>
        </pc:sldMkLst>
        <pc:spChg chg="add">
          <ac:chgData name="Asher Jacobsberg" userId="58096172-d04c-4f11-af5b-9b17dc05e59a" providerId="ADAL" clId="{D91F4252-FF85-4C2F-8235-70B75F664999}" dt="2024-05-03T13:19:44.299" v="286" actId="22"/>
          <ac:spMkLst>
            <pc:docMk/>
            <pc:sldMk cId="204527564" sldId="268"/>
            <ac:spMk id="3" creationId="{36572687-0CB1-9D23-1679-7DB530712915}"/>
          </ac:spMkLst>
        </pc:spChg>
      </pc:sldChg>
      <pc:sldChg chg="modSp add mod ord">
        <pc:chgData name="Asher Jacobsberg" userId="58096172-d04c-4f11-af5b-9b17dc05e59a" providerId="ADAL" clId="{D91F4252-FF85-4C2F-8235-70B75F664999}" dt="2024-05-06T20:23:15.055" v="8520" actId="20577"/>
        <pc:sldMkLst>
          <pc:docMk/>
          <pc:sldMk cId="592121795" sldId="268"/>
        </pc:sldMkLst>
        <pc:spChg chg="mod">
          <ac:chgData name="Asher Jacobsberg" userId="58096172-d04c-4f11-af5b-9b17dc05e59a" providerId="ADAL" clId="{D91F4252-FF85-4C2F-8235-70B75F664999}" dt="2024-05-06T20:23:15.055" v="8520" actId="20577"/>
          <ac:spMkLst>
            <pc:docMk/>
            <pc:sldMk cId="592121795" sldId="268"/>
            <ac:spMk id="4" creationId="{F3D8724C-6CCD-AA59-4722-6AA1035DB409}"/>
          </ac:spMkLst>
        </pc:spChg>
        <pc:spChg chg="mod">
          <ac:chgData name="Asher Jacobsberg" userId="58096172-d04c-4f11-af5b-9b17dc05e59a" providerId="ADAL" clId="{D91F4252-FF85-4C2F-8235-70B75F664999}" dt="2024-05-06T16:36:34.114" v="1495" actId="20577"/>
          <ac:spMkLst>
            <pc:docMk/>
            <pc:sldMk cId="592121795" sldId="268"/>
            <ac:spMk id="5" creationId="{07C9B8E0-7B3C-FFCB-C27E-D7204BD7202B}"/>
          </ac:spMkLst>
        </pc:spChg>
      </pc:sldChg>
      <pc:sldChg chg="modSp add mod ord">
        <pc:chgData name="Asher Jacobsberg" userId="58096172-d04c-4f11-af5b-9b17dc05e59a" providerId="ADAL" clId="{D91F4252-FF85-4C2F-8235-70B75F664999}" dt="2024-05-06T18:14:12.090" v="3659" actId="20577"/>
        <pc:sldMkLst>
          <pc:docMk/>
          <pc:sldMk cId="3473534880" sldId="269"/>
        </pc:sldMkLst>
        <pc:spChg chg="mod">
          <ac:chgData name="Asher Jacobsberg" userId="58096172-d04c-4f11-af5b-9b17dc05e59a" providerId="ADAL" clId="{D91F4252-FF85-4C2F-8235-70B75F664999}" dt="2024-05-06T18:14:12.090" v="3659" actId="20577"/>
          <ac:spMkLst>
            <pc:docMk/>
            <pc:sldMk cId="3473534880" sldId="269"/>
            <ac:spMk id="4" creationId="{DC9E14E2-7FB2-0875-728B-63DCF696193B}"/>
          </ac:spMkLst>
        </pc:spChg>
        <pc:graphicFrameChg chg="mod">
          <ac:chgData name="Asher Jacobsberg" userId="58096172-d04c-4f11-af5b-9b17dc05e59a" providerId="ADAL" clId="{D91F4252-FF85-4C2F-8235-70B75F664999}" dt="2024-05-06T16:52:13.555" v="1621"/>
          <ac:graphicFrameMkLst>
            <pc:docMk/>
            <pc:sldMk cId="3473534880" sldId="269"/>
            <ac:graphicFrameMk id="2" creationId="{6C816F11-8C20-1978-C4EB-8BF7CA0F74AC}"/>
          </ac:graphicFrameMkLst>
        </pc:graphicFrameChg>
      </pc:sldChg>
      <pc:sldChg chg="addSp modSp add mod">
        <pc:chgData name="Asher Jacobsberg" userId="58096172-d04c-4f11-af5b-9b17dc05e59a" providerId="ADAL" clId="{D91F4252-FF85-4C2F-8235-70B75F664999}" dt="2024-05-06T18:14:00.772" v="3657" actId="20577"/>
        <pc:sldMkLst>
          <pc:docMk/>
          <pc:sldMk cId="828792716" sldId="270"/>
        </pc:sldMkLst>
        <pc:spChg chg="mod">
          <ac:chgData name="Asher Jacobsberg" userId="58096172-d04c-4f11-af5b-9b17dc05e59a" providerId="ADAL" clId="{D91F4252-FF85-4C2F-8235-70B75F664999}" dt="2024-05-06T18:14:00.772" v="3657" actId="20577"/>
          <ac:spMkLst>
            <pc:docMk/>
            <pc:sldMk cId="828792716" sldId="270"/>
            <ac:spMk id="4" creationId="{DC9E14E2-7FB2-0875-728B-63DCF696193B}"/>
          </ac:spMkLst>
        </pc:spChg>
        <pc:picChg chg="add mod">
          <ac:chgData name="Asher Jacobsberg" userId="58096172-d04c-4f11-af5b-9b17dc05e59a" providerId="ADAL" clId="{D91F4252-FF85-4C2F-8235-70B75F664999}" dt="2024-05-06T16:53:15.599" v="1626" actId="1076"/>
          <ac:picMkLst>
            <pc:docMk/>
            <pc:sldMk cId="828792716" sldId="270"/>
            <ac:picMk id="3" creationId="{95D5ED2E-5145-B416-48C7-AA7495747ED4}"/>
          </ac:picMkLst>
        </pc:picChg>
        <pc:picChg chg="add mod">
          <ac:chgData name="Asher Jacobsberg" userId="58096172-d04c-4f11-af5b-9b17dc05e59a" providerId="ADAL" clId="{D91F4252-FF85-4C2F-8235-70B75F664999}" dt="2024-05-06T16:53:08.437" v="1625" actId="1076"/>
          <ac:picMkLst>
            <pc:docMk/>
            <pc:sldMk cId="828792716" sldId="270"/>
            <ac:picMk id="6" creationId="{AD4E57DC-E6B5-AB21-0113-0F1F2FA92394}"/>
          </ac:picMkLst>
        </pc:picChg>
        <pc:picChg chg="add mod">
          <ac:chgData name="Asher Jacobsberg" userId="58096172-d04c-4f11-af5b-9b17dc05e59a" providerId="ADAL" clId="{D91F4252-FF85-4C2F-8235-70B75F664999}" dt="2024-05-06T16:53:08.437" v="1625" actId="1076"/>
          <ac:picMkLst>
            <pc:docMk/>
            <pc:sldMk cId="828792716" sldId="270"/>
            <ac:picMk id="8" creationId="{A2A2E40E-9C6C-BB1F-A199-4FC563762652}"/>
          </ac:picMkLst>
        </pc:picChg>
        <pc:picChg chg="add mod">
          <ac:chgData name="Asher Jacobsberg" userId="58096172-d04c-4f11-af5b-9b17dc05e59a" providerId="ADAL" clId="{D91F4252-FF85-4C2F-8235-70B75F664999}" dt="2024-05-06T16:53:08.437" v="1625" actId="1076"/>
          <ac:picMkLst>
            <pc:docMk/>
            <pc:sldMk cId="828792716" sldId="270"/>
            <ac:picMk id="9" creationId="{44620E3A-6984-C1BD-AB4F-6E1EBD71D8A0}"/>
          </ac:picMkLst>
        </pc:picChg>
      </pc:sldChg>
      <pc:sldChg chg="modSp add mod ord">
        <pc:chgData name="Asher Jacobsberg" userId="58096172-d04c-4f11-af5b-9b17dc05e59a" providerId="ADAL" clId="{D91F4252-FF85-4C2F-8235-70B75F664999}" dt="2024-05-06T17:03:27.508" v="2625" actId="20577"/>
        <pc:sldMkLst>
          <pc:docMk/>
          <pc:sldMk cId="4132421115" sldId="271"/>
        </pc:sldMkLst>
        <pc:spChg chg="mod">
          <ac:chgData name="Asher Jacobsberg" userId="58096172-d04c-4f11-af5b-9b17dc05e59a" providerId="ADAL" clId="{D91F4252-FF85-4C2F-8235-70B75F664999}" dt="2024-05-06T17:01:57.777" v="2500" actId="20577"/>
          <ac:spMkLst>
            <pc:docMk/>
            <pc:sldMk cId="4132421115" sldId="271"/>
            <ac:spMk id="4" creationId="{F3D8724C-6CCD-AA59-4722-6AA1035DB409}"/>
          </ac:spMkLst>
        </pc:spChg>
        <pc:spChg chg="mod">
          <ac:chgData name="Asher Jacobsberg" userId="58096172-d04c-4f11-af5b-9b17dc05e59a" providerId="ADAL" clId="{D91F4252-FF85-4C2F-8235-70B75F664999}" dt="2024-05-06T17:03:27.508" v="2625" actId="20577"/>
          <ac:spMkLst>
            <pc:docMk/>
            <pc:sldMk cId="4132421115" sldId="271"/>
            <ac:spMk id="5" creationId="{07C9B8E0-7B3C-FFCB-C27E-D7204BD7202B}"/>
          </ac:spMkLst>
        </pc:spChg>
      </pc:sldChg>
      <pc:sldChg chg="delSp modSp add mod ord">
        <pc:chgData name="Asher Jacobsberg" userId="58096172-d04c-4f11-af5b-9b17dc05e59a" providerId="ADAL" clId="{D91F4252-FF85-4C2F-8235-70B75F664999}" dt="2024-05-06T18:14:14.683" v="3664" actId="20578"/>
        <pc:sldMkLst>
          <pc:docMk/>
          <pc:sldMk cId="2216359147" sldId="272"/>
        </pc:sldMkLst>
        <pc:spChg chg="mod">
          <ac:chgData name="Asher Jacobsberg" userId="58096172-d04c-4f11-af5b-9b17dc05e59a" providerId="ADAL" clId="{D91F4252-FF85-4C2F-8235-70B75F664999}" dt="2024-05-06T18:14:14.219" v="3663" actId="20577"/>
          <ac:spMkLst>
            <pc:docMk/>
            <pc:sldMk cId="2216359147" sldId="272"/>
            <ac:spMk id="4" creationId="{DC9E14E2-7FB2-0875-728B-63DCF696193B}"/>
          </ac:spMkLst>
        </pc:spChg>
        <pc:graphicFrameChg chg="mod">
          <ac:chgData name="Asher Jacobsberg" userId="58096172-d04c-4f11-af5b-9b17dc05e59a" providerId="ADAL" clId="{D91F4252-FF85-4C2F-8235-70B75F664999}" dt="2024-05-06T17:29:26.205" v="2761"/>
          <ac:graphicFrameMkLst>
            <pc:docMk/>
            <pc:sldMk cId="2216359147" sldId="272"/>
            <ac:graphicFrameMk id="2" creationId="{6C816F11-8C20-1978-C4EB-8BF7CA0F74AC}"/>
          </ac:graphicFrameMkLst>
        </pc:graphicFrameChg>
        <pc:picChg chg="del">
          <ac:chgData name="Asher Jacobsberg" userId="58096172-d04c-4f11-af5b-9b17dc05e59a" providerId="ADAL" clId="{D91F4252-FF85-4C2F-8235-70B75F664999}" dt="2024-05-06T18:01:31.687" v="2765" actId="21"/>
          <ac:picMkLst>
            <pc:docMk/>
            <pc:sldMk cId="2216359147" sldId="272"/>
            <ac:picMk id="3" creationId="{95D5ED2E-5145-B416-48C7-AA7495747ED4}"/>
          </ac:picMkLst>
        </pc:picChg>
        <pc:picChg chg="del">
          <ac:chgData name="Asher Jacobsberg" userId="58096172-d04c-4f11-af5b-9b17dc05e59a" providerId="ADAL" clId="{D91F4252-FF85-4C2F-8235-70B75F664999}" dt="2024-05-06T18:01:27.298" v="2764" actId="478"/>
          <ac:picMkLst>
            <pc:docMk/>
            <pc:sldMk cId="2216359147" sldId="272"/>
            <ac:picMk id="6" creationId="{AD4E57DC-E6B5-AB21-0113-0F1F2FA92394}"/>
          </ac:picMkLst>
        </pc:picChg>
        <pc:picChg chg="del">
          <ac:chgData name="Asher Jacobsberg" userId="58096172-d04c-4f11-af5b-9b17dc05e59a" providerId="ADAL" clId="{D91F4252-FF85-4C2F-8235-70B75F664999}" dt="2024-05-06T18:01:27.298" v="2764" actId="478"/>
          <ac:picMkLst>
            <pc:docMk/>
            <pc:sldMk cId="2216359147" sldId="272"/>
            <ac:picMk id="8" creationId="{A2A2E40E-9C6C-BB1F-A199-4FC563762652}"/>
          </ac:picMkLst>
        </pc:picChg>
        <pc:picChg chg="del">
          <ac:chgData name="Asher Jacobsberg" userId="58096172-d04c-4f11-af5b-9b17dc05e59a" providerId="ADAL" clId="{D91F4252-FF85-4C2F-8235-70B75F664999}" dt="2024-05-06T18:01:27.298" v="2764" actId="478"/>
          <ac:picMkLst>
            <pc:docMk/>
            <pc:sldMk cId="2216359147" sldId="272"/>
            <ac:picMk id="9" creationId="{44620E3A-6984-C1BD-AB4F-6E1EBD71D8A0}"/>
          </ac:picMkLst>
        </pc:picChg>
      </pc:sldChg>
      <pc:sldChg chg="addSp delSp modSp add mod ord">
        <pc:chgData name="Asher Jacobsberg" userId="58096172-d04c-4f11-af5b-9b17dc05e59a" providerId="ADAL" clId="{D91F4252-FF85-4C2F-8235-70B75F664999}" dt="2024-05-06T18:45:24.438" v="3907"/>
        <pc:sldMkLst>
          <pc:docMk/>
          <pc:sldMk cId="897207979" sldId="273"/>
        </pc:sldMkLst>
        <pc:spChg chg="mod">
          <ac:chgData name="Asher Jacobsberg" userId="58096172-d04c-4f11-af5b-9b17dc05e59a" providerId="ADAL" clId="{D91F4252-FF85-4C2F-8235-70B75F664999}" dt="2024-05-06T18:14:13.222" v="3661" actId="20577"/>
          <ac:spMkLst>
            <pc:docMk/>
            <pc:sldMk cId="897207979" sldId="273"/>
            <ac:spMk id="4" creationId="{DC9E14E2-7FB2-0875-728B-63DCF696193B}"/>
          </ac:spMkLst>
        </pc:spChg>
        <pc:picChg chg="add del mod">
          <ac:chgData name="Asher Jacobsberg" userId="58096172-d04c-4f11-af5b-9b17dc05e59a" providerId="ADAL" clId="{D91F4252-FF85-4C2F-8235-70B75F664999}" dt="2024-05-06T18:45:23.658" v="3906" actId="478"/>
          <ac:picMkLst>
            <pc:docMk/>
            <pc:sldMk cId="897207979" sldId="273"/>
            <ac:picMk id="3" creationId="{95D5ED2E-5145-B416-48C7-AA7495747ED4}"/>
          </ac:picMkLst>
        </pc:picChg>
        <pc:picChg chg="add del mod">
          <ac:chgData name="Asher Jacobsberg" userId="58096172-d04c-4f11-af5b-9b17dc05e59a" providerId="ADAL" clId="{D91F4252-FF85-4C2F-8235-70B75F664999}" dt="2024-05-06T18:45:23.658" v="3906" actId="478"/>
          <ac:picMkLst>
            <pc:docMk/>
            <pc:sldMk cId="897207979" sldId="273"/>
            <ac:picMk id="6" creationId="{D049F03B-1506-EE79-F633-C4F127C90C6B}"/>
          </ac:picMkLst>
        </pc:picChg>
        <pc:picChg chg="add del mod">
          <ac:chgData name="Asher Jacobsberg" userId="58096172-d04c-4f11-af5b-9b17dc05e59a" providerId="ADAL" clId="{D91F4252-FF85-4C2F-8235-70B75F664999}" dt="2024-05-06T18:45:23.658" v="3906" actId="478"/>
          <ac:picMkLst>
            <pc:docMk/>
            <pc:sldMk cId="897207979" sldId="273"/>
            <ac:picMk id="8" creationId="{43973472-B631-FA8D-9C36-E28C7BC67BD3}"/>
          </ac:picMkLst>
        </pc:picChg>
        <pc:picChg chg="add del mod">
          <ac:chgData name="Asher Jacobsberg" userId="58096172-d04c-4f11-af5b-9b17dc05e59a" providerId="ADAL" clId="{D91F4252-FF85-4C2F-8235-70B75F664999}" dt="2024-05-06T18:45:23.658" v="3906" actId="478"/>
          <ac:picMkLst>
            <pc:docMk/>
            <pc:sldMk cId="897207979" sldId="273"/>
            <ac:picMk id="9" creationId="{664B130F-BF9A-2C2D-711A-7BB0D1B5863D}"/>
          </ac:picMkLst>
        </pc:picChg>
        <pc:picChg chg="add mod">
          <ac:chgData name="Asher Jacobsberg" userId="58096172-d04c-4f11-af5b-9b17dc05e59a" providerId="ADAL" clId="{D91F4252-FF85-4C2F-8235-70B75F664999}" dt="2024-05-06T18:45:24.438" v="3907"/>
          <ac:picMkLst>
            <pc:docMk/>
            <pc:sldMk cId="897207979" sldId="273"/>
            <ac:picMk id="10" creationId="{EB296236-D1E7-387E-AF65-C10B4075B826}"/>
          </ac:picMkLst>
        </pc:picChg>
        <pc:picChg chg="add mod">
          <ac:chgData name="Asher Jacobsberg" userId="58096172-d04c-4f11-af5b-9b17dc05e59a" providerId="ADAL" clId="{D91F4252-FF85-4C2F-8235-70B75F664999}" dt="2024-05-06T18:45:24.438" v="3907"/>
          <ac:picMkLst>
            <pc:docMk/>
            <pc:sldMk cId="897207979" sldId="273"/>
            <ac:picMk id="11" creationId="{ECA9363A-B46A-79AE-EE0B-9B7FF640CA03}"/>
          </ac:picMkLst>
        </pc:picChg>
        <pc:picChg chg="add mod">
          <ac:chgData name="Asher Jacobsberg" userId="58096172-d04c-4f11-af5b-9b17dc05e59a" providerId="ADAL" clId="{D91F4252-FF85-4C2F-8235-70B75F664999}" dt="2024-05-06T18:45:24.438" v="3907"/>
          <ac:picMkLst>
            <pc:docMk/>
            <pc:sldMk cId="897207979" sldId="273"/>
            <ac:picMk id="12" creationId="{89DB2F7E-C916-761A-247E-4ACF10DA17D1}"/>
          </ac:picMkLst>
        </pc:picChg>
        <pc:picChg chg="add mod">
          <ac:chgData name="Asher Jacobsberg" userId="58096172-d04c-4f11-af5b-9b17dc05e59a" providerId="ADAL" clId="{D91F4252-FF85-4C2F-8235-70B75F664999}" dt="2024-05-06T18:45:24.438" v="3907"/>
          <ac:picMkLst>
            <pc:docMk/>
            <pc:sldMk cId="897207979" sldId="273"/>
            <ac:picMk id="13" creationId="{17893A98-4BDA-8B68-D69D-74EBD9A69FC3}"/>
          </ac:picMkLst>
        </pc:picChg>
      </pc:sldChg>
      <pc:sldChg chg="modSp add mod ord">
        <pc:chgData name="Asher Jacobsberg" userId="58096172-d04c-4f11-af5b-9b17dc05e59a" providerId="ADAL" clId="{D91F4252-FF85-4C2F-8235-70B75F664999}" dt="2024-05-06T18:49:07.089" v="4134" actId="20577"/>
        <pc:sldMkLst>
          <pc:docMk/>
          <pc:sldMk cId="1207283595" sldId="274"/>
        </pc:sldMkLst>
        <pc:spChg chg="mod">
          <ac:chgData name="Asher Jacobsberg" userId="58096172-d04c-4f11-af5b-9b17dc05e59a" providerId="ADAL" clId="{D91F4252-FF85-4C2F-8235-70B75F664999}" dt="2024-05-06T18:49:07.089" v="4134" actId="20577"/>
          <ac:spMkLst>
            <pc:docMk/>
            <pc:sldMk cId="1207283595" sldId="274"/>
            <ac:spMk id="4" creationId="{F3D8724C-6CCD-AA59-4722-6AA1035DB409}"/>
          </ac:spMkLst>
        </pc:spChg>
        <pc:spChg chg="mod">
          <ac:chgData name="Asher Jacobsberg" userId="58096172-d04c-4f11-af5b-9b17dc05e59a" providerId="ADAL" clId="{D91F4252-FF85-4C2F-8235-70B75F664999}" dt="2024-05-06T18:31:22.472" v="3829" actId="20577"/>
          <ac:spMkLst>
            <pc:docMk/>
            <pc:sldMk cId="1207283595" sldId="274"/>
            <ac:spMk id="5" creationId="{07C9B8E0-7B3C-FFCB-C27E-D7204BD7202B}"/>
          </ac:spMkLst>
        </pc:spChg>
      </pc:sldChg>
      <pc:sldChg chg="addSp delSp modSp add mod ord">
        <pc:chgData name="Asher Jacobsberg" userId="58096172-d04c-4f11-af5b-9b17dc05e59a" providerId="ADAL" clId="{D91F4252-FF85-4C2F-8235-70B75F664999}" dt="2024-05-06T19:04:23.620" v="4942" actId="20577"/>
        <pc:sldMkLst>
          <pc:docMk/>
          <pc:sldMk cId="2623566393" sldId="275"/>
        </pc:sldMkLst>
        <pc:spChg chg="mod">
          <ac:chgData name="Asher Jacobsberg" userId="58096172-d04c-4f11-af5b-9b17dc05e59a" providerId="ADAL" clId="{D91F4252-FF85-4C2F-8235-70B75F664999}" dt="2024-05-06T19:04:23.620" v="4942" actId="20577"/>
          <ac:spMkLst>
            <pc:docMk/>
            <pc:sldMk cId="2623566393" sldId="275"/>
            <ac:spMk id="4" creationId="{DC9E14E2-7FB2-0875-728B-63DCF696193B}"/>
          </ac:spMkLst>
        </pc:spChg>
        <pc:picChg chg="add del mod">
          <ac:chgData name="Asher Jacobsberg" userId="58096172-d04c-4f11-af5b-9b17dc05e59a" providerId="ADAL" clId="{D91F4252-FF85-4C2F-8235-70B75F664999}" dt="2024-05-06T18:45:44.034" v="3909" actId="478"/>
          <ac:picMkLst>
            <pc:docMk/>
            <pc:sldMk cId="2623566393" sldId="275"/>
            <ac:picMk id="3" creationId="{DFB6D38E-D46D-A2DE-052F-125C6BF4B381}"/>
          </ac:picMkLst>
        </pc:picChg>
        <pc:picChg chg="add del mod">
          <ac:chgData name="Asher Jacobsberg" userId="58096172-d04c-4f11-af5b-9b17dc05e59a" providerId="ADAL" clId="{D91F4252-FF85-4C2F-8235-70B75F664999}" dt="2024-05-06T18:45:44.034" v="3909" actId="478"/>
          <ac:picMkLst>
            <pc:docMk/>
            <pc:sldMk cId="2623566393" sldId="275"/>
            <ac:picMk id="6" creationId="{5364E9DE-9AE7-A324-8FA1-354018272EAB}"/>
          </ac:picMkLst>
        </pc:picChg>
        <pc:picChg chg="add del mod">
          <ac:chgData name="Asher Jacobsberg" userId="58096172-d04c-4f11-af5b-9b17dc05e59a" providerId="ADAL" clId="{D91F4252-FF85-4C2F-8235-70B75F664999}" dt="2024-05-06T18:45:44.034" v="3909" actId="478"/>
          <ac:picMkLst>
            <pc:docMk/>
            <pc:sldMk cId="2623566393" sldId="275"/>
            <ac:picMk id="8" creationId="{D0F2527F-8CAD-3C45-A96D-1F719EA9170E}"/>
          </ac:picMkLst>
        </pc:picChg>
        <pc:picChg chg="add del mod">
          <ac:chgData name="Asher Jacobsberg" userId="58096172-d04c-4f11-af5b-9b17dc05e59a" providerId="ADAL" clId="{D91F4252-FF85-4C2F-8235-70B75F664999}" dt="2024-05-06T18:45:44.034" v="3909" actId="478"/>
          <ac:picMkLst>
            <pc:docMk/>
            <pc:sldMk cId="2623566393" sldId="275"/>
            <ac:picMk id="9" creationId="{DA571EF5-82E0-B828-9438-E8BC2359CC87}"/>
          </ac:picMkLst>
        </pc:picChg>
      </pc:sldChg>
      <pc:sldChg chg="modSp add mod">
        <pc:chgData name="Asher Jacobsberg" userId="58096172-d04c-4f11-af5b-9b17dc05e59a" providerId="ADAL" clId="{D91F4252-FF85-4C2F-8235-70B75F664999}" dt="2024-05-06T19:04:27.357" v="4944" actId="20577"/>
        <pc:sldMkLst>
          <pc:docMk/>
          <pc:sldMk cId="955428852" sldId="276"/>
        </pc:sldMkLst>
        <pc:spChg chg="mod">
          <ac:chgData name="Asher Jacobsberg" userId="58096172-d04c-4f11-af5b-9b17dc05e59a" providerId="ADAL" clId="{D91F4252-FF85-4C2F-8235-70B75F664999}" dt="2024-05-06T19:04:27.357" v="4944" actId="20577"/>
          <ac:spMkLst>
            <pc:docMk/>
            <pc:sldMk cId="955428852" sldId="276"/>
            <ac:spMk id="4" creationId="{DC9E14E2-7FB2-0875-728B-63DCF696193B}"/>
          </ac:spMkLst>
        </pc:spChg>
      </pc:sldChg>
      <pc:sldChg chg="modSp add mod ord">
        <pc:chgData name="Asher Jacobsberg" userId="58096172-d04c-4f11-af5b-9b17dc05e59a" providerId="ADAL" clId="{D91F4252-FF85-4C2F-8235-70B75F664999}" dt="2024-05-06T22:17:32.332" v="8576" actId="20577"/>
        <pc:sldMkLst>
          <pc:docMk/>
          <pc:sldMk cId="2086278699" sldId="277"/>
        </pc:sldMkLst>
        <pc:spChg chg="mod">
          <ac:chgData name="Asher Jacobsberg" userId="58096172-d04c-4f11-af5b-9b17dc05e59a" providerId="ADAL" clId="{D91F4252-FF85-4C2F-8235-70B75F664999}" dt="2024-05-06T18:56:41.345" v="4935" actId="20577"/>
          <ac:spMkLst>
            <pc:docMk/>
            <pc:sldMk cId="2086278699" sldId="277"/>
            <ac:spMk id="4" creationId="{F3D8724C-6CCD-AA59-4722-6AA1035DB409}"/>
          </ac:spMkLst>
        </pc:spChg>
        <pc:spChg chg="mod">
          <ac:chgData name="Asher Jacobsberg" userId="58096172-d04c-4f11-af5b-9b17dc05e59a" providerId="ADAL" clId="{D91F4252-FF85-4C2F-8235-70B75F664999}" dt="2024-05-06T22:17:32.332" v="8576" actId="20577"/>
          <ac:spMkLst>
            <pc:docMk/>
            <pc:sldMk cId="2086278699" sldId="277"/>
            <ac:spMk id="5" creationId="{07C9B8E0-7B3C-FFCB-C27E-D7204BD7202B}"/>
          </ac:spMkLst>
        </pc:spChg>
      </pc:sldChg>
      <pc:sldChg chg="modSp add mod ord">
        <pc:chgData name="Asher Jacobsberg" userId="58096172-d04c-4f11-af5b-9b17dc05e59a" providerId="ADAL" clId="{D91F4252-FF85-4C2F-8235-70B75F664999}" dt="2024-05-06T20:27:31.980" v="8553"/>
        <pc:sldMkLst>
          <pc:docMk/>
          <pc:sldMk cId="2313770608" sldId="278"/>
        </pc:sldMkLst>
        <pc:spChg chg="mod">
          <ac:chgData name="Asher Jacobsberg" userId="58096172-d04c-4f11-af5b-9b17dc05e59a" providerId="ADAL" clId="{D91F4252-FF85-4C2F-8235-70B75F664999}" dt="2024-05-06T19:51:34.717" v="7033" actId="20577"/>
          <ac:spMkLst>
            <pc:docMk/>
            <pc:sldMk cId="2313770608" sldId="278"/>
            <ac:spMk id="4" creationId="{DC9E14E2-7FB2-0875-728B-63DCF696193B}"/>
          </ac:spMkLst>
        </pc:spChg>
        <pc:graphicFrameChg chg="mod">
          <ac:chgData name="Asher Jacobsberg" userId="58096172-d04c-4f11-af5b-9b17dc05e59a" providerId="ADAL" clId="{D91F4252-FF85-4C2F-8235-70B75F664999}" dt="2024-05-06T20:27:31.980" v="8553"/>
          <ac:graphicFrameMkLst>
            <pc:docMk/>
            <pc:sldMk cId="2313770608" sldId="278"/>
            <ac:graphicFrameMk id="2" creationId="{6C816F11-8C20-1978-C4EB-8BF7CA0F74AC}"/>
          </ac:graphicFrameMkLst>
        </pc:graphicFrameChg>
      </pc:sldChg>
      <pc:sldChg chg="addSp modSp add mod ord">
        <pc:chgData name="Asher Jacobsberg" userId="58096172-d04c-4f11-af5b-9b17dc05e59a" providerId="ADAL" clId="{D91F4252-FF85-4C2F-8235-70B75F664999}" dt="2024-05-06T20:01:32.687" v="7863" actId="20577"/>
        <pc:sldMkLst>
          <pc:docMk/>
          <pc:sldMk cId="959848820" sldId="279"/>
        </pc:sldMkLst>
        <pc:spChg chg="mod">
          <ac:chgData name="Asher Jacobsberg" userId="58096172-d04c-4f11-af5b-9b17dc05e59a" providerId="ADAL" clId="{D91F4252-FF85-4C2F-8235-70B75F664999}" dt="2024-05-06T20:01:32.687" v="7863" actId="20577"/>
          <ac:spMkLst>
            <pc:docMk/>
            <pc:sldMk cId="959848820" sldId="279"/>
            <ac:spMk id="4" creationId="{DC9E14E2-7FB2-0875-728B-63DCF696193B}"/>
          </ac:spMkLst>
        </pc:spChg>
        <pc:graphicFrameChg chg="mod">
          <ac:chgData name="Asher Jacobsberg" userId="58096172-d04c-4f11-af5b-9b17dc05e59a" providerId="ADAL" clId="{D91F4252-FF85-4C2F-8235-70B75F664999}" dt="2024-05-06T20:01:24.423" v="7861" actId="20577"/>
          <ac:graphicFrameMkLst>
            <pc:docMk/>
            <pc:sldMk cId="959848820" sldId="279"/>
            <ac:graphicFrameMk id="2" creationId="{6C816F11-8C20-1978-C4EB-8BF7CA0F74AC}"/>
          </ac:graphicFrameMkLst>
        </pc:graphicFrameChg>
        <pc:picChg chg="add mod">
          <ac:chgData name="Asher Jacobsberg" userId="58096172-d04c-4f11-af5b-9b17dc05e59a" providerId="ADAL" clId="{D91F4252-FF85-4C2F-8235-70B75F664999}" dt="2024-05-06T19:16:02.110" v="5085" actId="1076"/>
          <ac:picMkLst>
            <pc:docMk/>
            <pc:sldMk cId="959848820" sldId="279"/>
            <ac:picMk id="3" creationId="{7F61DFEB-A03D-E9DA-EA47-76A2A083DD44}"/>
          </ac:picMkLst>
        </pc:picChg>
        <pc:picChg chg="add mod">
          <ac:chgData name="Asher Jacobsberg" userId="58096172-d04c-4f11-af5b-9b17dc05e59a" providerId="ADAL" clId="{D91F4252-FF85-4C2F-8235-70B75F664999}" dt="2024-05-06T19:15:40.715" v="5083"/>
          <ac:picMkLst>
            <pc:docMk/>
            <pc:sldMk cId="959848820" sldId="279"/>
            <ac:picMk id="6" creationId="{8925E798-7627-F8B0-A848-5F5EC17FAFE4}"/>
          </ac:picMkLst>
        </pc:picChg>
        <pc:picChg chg="add mod">
          <ac:chgData name="Asher Jacobsberg" userId="58096172-d04c-4f11-af5b-9b17dc05e59a" providerId="ADAL" clId="{D91F4252-FF85-4C2F-8235-70B75F664999}" dt="2024-05-06T19:15:40.715" v="5083"/>
          <ac:picMkLst>
            <pc:docMk/>
            <pc:sldMk cId="959848820" sldId="279"/>
            <ac:picMk id="8" creationId="{C44F6AF3-B2C1-6CBE-68D9-6F26648CA647}"/>
          </ac:picMkLst>
        </pc:picChg>
        <pc:picChg chg="add mod">
          <ac:chgData name="Asher Jacobsberg" userId="58096172-d04c-4f11-af5b-9b17dc05e59a" providerId="ADAL" clId="{D91F4252-FF85-4C2F-8235-70B75F664999}" dt="2024-05-06T19:16:05.929" v="5086" actId="1076"/>
          <ac:picMkLst>
            <pc:docMk/>
            <pc:sldMk cId="959848820" sldId="279"/>
            <ac:picMk id="9" creationId="{FECD93F4-1107-BB8F-BBCC-3E0B30B01782}"/>
          </ac:picMkLst>
        </pc:picChg>
      </pc:sldChg>
      <pc:sldChg chg="new del">
        <pc:chgData name="Asher Jacobsberg" userId="58096172-d04c-4f11-af5b-9b17dc05e59a" providerId="ADAL" clId="{D91F4252-FF85-4C2F-8235-70B75F664999}" dt="2024-05-06T19:03:58.900" v="4940" actId="47"/>
        <pc:sldMkLst>
          <pc:docMk/>
          <pc:sldMk cId="3479081361" sldId="279"/>
        </pc:sldMkLst>
      </pc:sldChg>
      <pc:sldChg chg="modSp add mod ord">
        <pc:chgData name="Asher Jacobsberg" userId="58096172-d04c-4f11-af5b-9b17dc05e59a" providerId="ADAL" clId="{D91F4252-FF85-4C2F-8235-70B75F664999}" dt="2024-05-06T19:43:08.391" v="6920"/>
        <pc:sldMkLst>
          <pc:docMk/>
          <pc:sldMk cId="988710633" sldId="280"/>
        </pc:sldMkLst>
        <pc:spChg chg="mod">
          <ac:chgData name="Asher Jacobsberg" userId="58096172-d04c-4f11-af5b-9b17dc05e59a" providerId="ADAL" clId="{D91F4252-FF85-4C2F-8235-70B75F664999}" dt="2024-05-06T19:25:06.261" v="5766" actId="20577"/>
          <ac:spMkLst>
            <pc:docMk/>
            <pc:sldMk cId="988710633" sldId="280"/>
            <ac:spMk id="4" creationId="{F3D8724C-6CCD-AA59-4722-6AA1035DB409}"/>
          </ac:spMkLst>
        </pc:spChg>
        <pc:spChg chg="mod">
          <ac:chgData name="Asher Jacobsberg" userId="58096172-d04c-4f11-af5b-9b17dc05e59a" providerId="ADAL" clId="{D91F4252-FF85-4C2F-8235-70B75F664999}" dt="2024-05-06T19:17:15.958" v="5128" actId="20577"/>
          <ac:spMkLst>
            <pc:docMk/>
            <pc:sldMk cId="988710633" sldId="280"/>
            <ac:spMk id="5" creationId="{07C9B8E0-7B3C-FFCB-C27E-D7204BD7202B}"/>
          </ac:spMkLst>
        </pc:spChg>
      </pc:sldChg>
      <pc:sldChg chg="addSp modSp add mod">
        <pc:chgData name="Asher Jacobsberg" userId="58096172-d04c-4f11-af5b-9b17dc05e59a" providerId="ADAL" clId="{D91F4252-FF85-4C2F-8235-70B75F664999}" dt="2024-05-06T19:22:35.052" v="5615" actId="1076"/>
        <pc:sldMkLst>
          <pc:docMk/>
          <pc:sldMk cId="3543378343" sldId="281"/>
        </pc:sldMkLst>
        <pc:spChg chg="mod">
          <ac:chgData name="Asher Jacobsberg" userId="58096172-d04c-4f11-af5b-9b17dc05e59a" providerId="ADAL" clId="{D91F4252-FF85-4C2F-8235-70B75F664999}" dt="2024-05-06T19:18:46.626" v="5192" actId="6549"/>
          <ac:spMkLst>
            <pc:docMk/>
            <pc:sldMk cId="3543378343" sldId="281"/>
            <ac:spMk id="4" creationId="{F3D8724C-6CCD-AA59-4722-6AA1035DB409}"/>
          </ac:spMkLst>
        </pc:spChg>
        <pc:spChg chg="mod">
          <ac:chgData name="Asher Jacobsberg" userId="58096172-d04c-4f11-af5b-9b17dc05e59a" providerId="ADAL" clId="{D91F4252-FF85-4C2F-8235-70B75F664999}" dt="2024-05-06T19:22:26.492" v="5614" actId="6549"/>
          <ac:spMkLst>
            <pc:docMk/>
            <pc:sldMk cId="3543378343" sldId="281"/>
            <ac:spMk id="5" creationId="{07C9B8E0-7B3C-FFCB-C27E-D7204BD7202B}"/>
          </ac:spMkLst>
        </pc:spChg>
        <pc:picChg chg="add mod">
          <ac:chgData name="Asher Jacobsberg" userId="58096172-d04c-4f11-af5b-9b17dc05e59a" providerId="ADAL" clId="{D91F4252-FF85-4C2F-8235-70B75F664999}" dt="2024-05-06T19:22:35.052" v="5615" actId="1076"/>
          <ac:picMkLst>
            <pc:docMk/>
            <pc:sldMk cId="3543378343" sldId="281"/>
            <ac:picMk id="6" creationId="{87E33DFD-940F-A464-3A72-053BE5947CE3}"/>
          </ac:picMkLst>
        </pc:picChg>
      </pc:sldChg>
      <pc:sldChg chg="new del">
        <pc:chgData name="Asher Jacobsberg" userId="58096172-d04c-4f11-af5b-9b17dc05e59a" providerId="ADAL" clId="{D91F4252-FF85-4C2F-8235-70B75F664999}" dt="2024-05-06T19:18:18.073" v="5190" actId="2696"/>
        <pc:sldMkLst>
          <pc:docMk/>
          <pc:sldMk cId="3989765126" sldId="281"/>
        </pc:sldMkLst>
      </pc:sldChg>
      <pc:sldChg chg="delSp modSp add mod ord">
        <pc:chgData name="Asher Jacobsberg" userId="58096172-d04c-4f11-af5b-9b17dc05e59a" providerId="ADAL" clId="{D91F4252-FF85-4C2F-8235-70B75F664999}" dt="2024-05-06T19:43:23.509" v="6922" actId="20577"/>
        <pc:sldMkLst>
          <pc:docMk/>
          <pc:sldMk cId="1367681773" sldId="282"/>
        </pc:sldMkLst>
        <pc:spChg chg="mod">
          <ac:chgData name="Asher Jacobsberg" userId="58096172-d04c-4f11-af5b-9b17dc05e59a" providerId="ADAL" clId="{D91F4252-FF85-4C2F-8235-70B75F664999}" dt="2024-05-06T19:43:23.509" v="6922" actId="20577"/>
          <ac:spMkLst>
            <pc:docMk/>
            <pc:sldMk cId="1367681773" sldId="282"/>
            <ac:spMk id="4" creationId="{DC9E14E2-7FB2-0875-728B-63DCF696193B}"/>
          </ac:spMkLst>
        </pc:spChg>
        <pc:graphicFrameChg chg="mod">
          <ac:chgData name="Asher Jacobsberg" userId="58096172-d04c-4f11-af5b-9b17dc05e59a" providerId="ADAL" clId="{D91F4252-FF85-4C2F-8235-70B75F664999}" dt="2024-05-06T19:30:10.652" v="5900"/>
          <ac:graphicFrameMkLst>
            <pc:docMk/>
            <pc:sldMk cId="1367681773" sldId="282"/>
            <ac:graphicFrameMk id="2" creationId="{6C816F11-8C20-1978-C4EB-8BF7CA0F74AC}"/>
          </ac:graphicFrameMkLst>
        </pc:graphicFrameChg>
        <pc:picChg chg="del">
          <ac:chgData name="Asher Jacobsberg" userId="58096172-d04c-4f11-af5b-9b17dc05e59a" providerId="ADAL" clId="{D91F4252-FF85-4C2F-8235-70B75F664999}" dt="2024-05-06T19:39:02.528" v="6829" actId="478"/>
          <ac:picMkLst>
            <pc:docMk/>
            <pc:sldMk cId="1367681773" sldId="282"/>
            <ac:picMk id="3" creationId="{DFB6D38E-D46D-A2DE-052F-125C6BF4B381}"/>
          </ac:picMkLst>
        </pc:picChg>
        <pc:picChg chg="del">
          <ac:chgData name="Asher Jacobsberg" userId="58096172-d04c-4f11-af5b-9b17dc05e59a" providerId="ADAL" clId="{D91F4252-FF85-4C2F-8235-70B75F664999}" dt="2024-05-06T19:39:02.528" v="6829" actId="478"/>
          <ac:picMkLst>
            <pc:docMk/>
            <pc:sldMk cId="1367681773" sldId="282"/>
            <ac:picMk id="6" creationId="{5364E9DE-9AE7-A324-8FA1-354018272EAB}"/>
          </ac:picMkLst>
        </pc:picChg>
        <pc:picChg chg="del">
          <ac:chgData name="Asher Jacobsberg" userId="58096172-d04c-4f11-af5b-9b17dc05e59a" providerId="ADAL" clId="{D91F4252-FF85-4C2F-8235-70B75F664999}" dt="2024-05-06T19:39:02.528" v="6829" actId="478"/>
          <ac:picMkLst>
            <pc:docMk/>
            <pc:sldMk cId="1367681773" sldId="282"/>
            <ac:picMk id="8" creationId="{D0F2527F-8CAD-3C45-A96D-1F719EA9170E}"/>
          </ac:picMkLst>
        </pc:picChg>
        <pc:picChg chg="del">
          <ac:chgData name="Asher Jacobsberg" userId="58096172-d04c-4f11-af5b-9b17dc05e59a" providerId="ADAL" clId="{D91F4252-FF85-4C2F-8235-70B75F664999}" dt="2024-05-06T19:39:02.528" v="6829" actId="478"/>
          <ac:picMkLst>
            <pc:docMk/>
            <pc:sldMk cId="1367681773" sldId="282"/>
            <ac:picMk id="9" creationId="{DA571EF5-82E0-B828-9438-E8BC2359CC87}"/>
          </ac:picMkLst>
        </pc:picChg>
      </pc:sldChg>
      <pc:sldChg chg="addSp delSp modSp add mod">
        <pc:chgData name="Asher Jacobsberg" userId="58096172-d04c-4f11-af5b-9b17dc05e59a" providerId="ADAL" clId="{D91F4252-FF85-4C2F-8235-70B75F664999}" dt="2024-05-06T19:43:26.789" v="6924" actId="20577"/>
        <pc:sldMkLst>
          <pc:docMk/>
          <pc:sldMk cId="665511054" sldId="283"/>
        </pc:sldMkLst>
        <pc:spChg chg="mod">
          <ac:chgData name="Asher Jacobsberg" userId="58096172-d04c-4f11-af5b-9b17dc05e59a" providerId="ADAL" clId="{D91F4252-FF85-4C2F-8235-70B75F664999}" dt="2024-05-06T19:43:26.789" v="6924" actId="20577"/>
          <ac:spMkLst>
            <pc:docMk/>
            <pc:sldMk cId="665511054" sldId="283"/>
            <ac:spMk id="4" creationId="{DC9E14E2-7FB2-0875-728B-63DCF696193B}"/>
          </ac:spMkLst>
        </pc:spChg>
        <pc:picChg chg="del mod">
          <ac:chgData name="Asher Jacobsberg" userId="58096172-d04c-4f11-af5b-9b17dc05e59a" providerId="ADAL" clId="{D91F4252-FF85-4C2F-8235-70B75F664999}" dt="2024-05-06T19:35:45.428" v="6555" actId="478"/>
          <ac:picMkLst>
            <pc:docMk/>
            <pc:sldMk cId="665511054" sldId="283"/>
            <ac:picMk id="6" creationId="{5364E9DE-9AE7-A324-8FA1-354018272EAB}"/>
          </ac:picMkLst>
        </pc:picChg>
        <pc:picChg chg="add mod">
          <ac:chgData name="Asher Jacobsberg" userId="58096172-d04c-4f11-af5b-9b17dc05e59a" providerId="ADAL" clId="{D91F4252-FF85-4C2F-8235-70B75F664999}" dt="2024-05-06T19:35:52.714" v="6557" actId="1076"/>
          <ac:picMkLst>
            <pc:docMk/>
            <pc:sldMk cId="665511054" sldId="283"/>
            <ac:picMk id="10" creationId="{45717B52-7F2C-5BF7-4562-813E0BC52EE8}"/>
          </ac:picMkLst>
        </pc:picChg>
      </pc:sldChg>
      <pc:sldChg chg="modSp add mod ord">
        <pc:chgData name="Asher Jacobsberg" userId="58096172-d04c-4f11-af5b-9b17dc05e59a" providerId="ADAL" clId="{D91F4252-FF85-4C2F-8235-70B75F664999}" dt="2024-05-06T22:19:18.370" v="8589" actId="20577"/>
        <pc:sldMkLst>
          <pc:docMk/>
          <pc:sldMk cId="1686731401" sldId="284"/>
        </pc:sldMkLst>
        <pc:spChg chg="mod">
          <ac:chgData name="Asher Jacobsberg" userId="58096172-d04c-4f11-af5b-9b17dc05e59a" providerId="ADAL" clId="{D91F4252-FF85-4C2F-8235-70B75F664999}" dt="2024-05-06T19:56:01.428" v="7296" actId="20577"/>
          <ac:spMkLst>
            <pc:docMk/>
            <pc:sldMk cId="1686731401" sldId="284"/>
            <ac:spMk id="4" creationId="{F3D8724C-6CCD-AA59-4722-6AA1035DB409}"/>
          </ac:spMkLst>
        </pc:spChg>
        <pc:spChg chg="mod">
          <ac:chgData name="Asher Jacobsberg" userId="58096172-d04c-4f11-af5b-9b17dc05e59a" providerId="ADAL" clId="{D91F4252-FF85-4C2F-8235-70B75F664999}" dt="2024-05-06T22:19:18.370" v="8589" actId="20577"/>
          <ac:spMkLst>
            <pc:docMk/>
            <pc:sldMk cId="1686731401" sldId="284"/>
            <ac:spMk id="5" creationId="{07C9B8E0-7B3C-FFCB-C27E-D7204BD7202B}"/>
          </ac:spMkLst>
        </pc:spChg>
      </pc:sldChg>
      <pc:sldChg chg="addSp delSp modSp add mod ord">
        <pc:chgData name="Asher Jacobsberg" userId="58096172-d04c-4f11-af5b-9b17dc05e59a" providerId="ADAL" clId="{D91F4252-FF85-4C2F-8235-70B75F664999}" dt="2024-05-06T20:00:23.268" v="7841" actId="478"/>
        <pc:sldMkLst>
          <pc:docMk/>
          <pc:sldMk cId="3459975746" sldId="285"/>
        </pc:sldMkLst>
        <pc:spChg chg="mod">
          <ac:chgData name="Asher Jacobsberg" userId="58096172-d04c-4f11-af5b-9b17dc05e59a" providerId="ADAL" clId="{D91F4252-FF85-4C2F-8235-70B75F664999}" dt="2024-05-06T19:51:28.062" v="7031" actId="20577"/>
          <ac:spMkLst>
            <pc:docMk/>
            <pc:sldMk cId="3459975746" sldId="285"/>
            <ac:spMk id="4" creationId="{DC9E14E2-7FB2-0875-728B-63DCF696193B}"/>
          </ac:spMkLst>
        </pc:spChg>
        <pc:graphicFrameChg chg="mod">
          <ac:chgData name="Asher Jacobsberg" userId="58096172-d04c-4f11-af5b-9b17dc05e59a" providerId="ADAL" clId="{D91F4252-FF85-4C2F-8235-70B75F664999}" dt="2024-05-06T19:59:58.973" v="7837" actId="1076"/>
          <ac:graphicFrameMkLst>
            <pc:docMk/>
            <pc:sldMk cId="3459975746" sldId="285"/>
            <ac:graphicFrameMk id="2" creationId="{6C816F11-8C20-1978-C4EB-8BF7CA0F74AC}"/>
          </ac:graphicFrameMkLst>
        </pc:graphicFrameChg>
        <pc:picChg chg="del">
          <ac:chgData name="Asher Jacobsberg" userId="58096172-d04c-4f11-af5b-9b17dc05e59a" providerId="ADAL" clId="{D91F4252-FF85-4C2F-8235-70B75F664999}" dt="2024-05-06T20:00:23.268" v="7841" actId="478"/>
          <ac:picMkLst>
            <pc:docMk/>
            <pc:sldMk cId="3459975746" sldId="285"/>
            <ac:picMk id="3" creationId="{DFB6D38E-D46D-A2DE-052F-125C6BF4B381}"/>
          </ac:picMkLst>
        </pc:picChg>
        <pc:picChg chg="add del mod">
          <ac:chgData name="Asher Jacobsberg" userId="58096172-d04c-4f11-af5b-9b17dc05e59a" providerId="ADAL" clId="{D91F4252-FF85-4C2F-8235-70B75F664999}" dt="2024-05-06T20:00:23.268" v="7841" actId="478"/>
          <ac:picMkLst>
            <pc:docMk/>
            <pc:sldMk cId="3459975746" sldId="285"/>
            <ac:picMk id="6" creationId="{D4EFC2EF-4573-A185-E9FF-C2127234D38D}"/>
          </ac:picMkLst>
        </pc:picChg>
        <pc:picChg chg="del">
          <ac:chgData name="Asher Jacobsberg" userId="58096172-d04c-4f11-af5b-9b17dc05e59a" providerId="ADAL" clId="{D91F4252-FF85-4C2F-8235-70B75F664999}" dt="2024-05-06T19:59:44.279" v="7832" actId="478"/>
          <ac:picMkLst>
            <pc:docMk/>
            <pc:sldMk cId="3459975746" sldId="285"/>
            <ac:picMk id="8" creationId="{D0F2527F-8CAD-3C45-A96D-1F719EA9170E}"/>
          </ac:picMkLst>
        </pc:picChg>
        <pc:picChg chg="del">
          <ac:chgData name="Asher Jacobsberg" userId="58096172-d04c-4f11-af5b-9b17dc05e59a" providerId="ADAL" clId="{D91F4252-FF85-4C2F-8235-70B75F664999}" dt="2024-05-06T19:59:39.414" v="7829" actId="478"/>
          <ac:picMkLst>
            <pc:docMk/>
            <pc:sldMk cId="3459975746" sldId="285"/>
            <ac:picMk id="9" creationId="{DA571EF5-82E0-B828-9438-E8BC2359CC87}"/>
          </ac:picMkLst>
        </pc:picChg>
        <pc:picChg chg="del">
          <ac:chgData name="Asher Jacobsberg" userId="58096172-d04c-4f11-af5b-9b17dc05e59a" providerId="ADAL" clId="{D91F4252-FF85-4C2F-8235-70B75F664999}" dt="2024-05-06T20:00:23.268" v="7841" actId="478"/>
          <ac:picMkLst>
            <pc:docMk/>
            <pc:sldMk cId="3459975746" sldId="285"/>
            <ac:picMk id="10" creationId="{45717B52-7F2C-5BF7-4562-813E0BC52EE8}"/>
          </ac:picMkLst>
        </pc:picChg>
        <pc:picChg chg="add del mod">
          <ac:chgData name="Asher Jacobsberg" userId="58096172-d04c-4f11-af5b-9b17dc05e59a" providerId="ADAL" clId="{D91F4252-FF85-4C2F-8235-70B75F664999}" dt="2024-05-06T20:00:23.268" v="7841" actId="478"/>
          <ac:picMkLst>
            <pc:docMk/>
            <pc:sldMk cId="3459975746" sldId="285"/>
            <ac:picMk id="11" creationId="{D5A5C964-D4F3-6980-B330-530EA6E6999C}"/>
          </ac:picMkLst>
        </pc:picChg>
      </pc:sldChg>
      <pc:sldChg chg="delSp modSp add mod ord">
        <pc:chgData name="Asher Jacobsberg" userId="58096172-d04c-4f11-af5b-9b17dc05e59a" providerId="ADAL" clId="{D91F4252-FF85-4C2F-8235-70B75F664999}" dt="2024-05-06T20:08:48.223" v="8176"/>
        <pc:sldMkLst>
          <pc:docMk/>
          <pc:sldMk cId="3243721183" sldId="286"/>
        </pc:sldMkLst>
        <pc:spChg chg="mod">
          <ac:chgData name="Asher Jacobsberg" userId="58096172-d04c-4f11-af5b-9b17dc05e59a" providerId="ADAL" clId="{D91F4252-FF85-4C2F-8235-70B75F664999}" dt="2024-05-06T19:51:24.566" v="7029" actId="20577"/>
          <ac:spMkLst>
            <pc:docMk/>
            <pc:sldMk cId="3243721183" sldId="286"/>
            <ac:spMk id="4" creationId="{DC9E14E2-7FB2-0875-728B-63DCF696193B}"/>
          </ac:spMkLst>
        </pc:spChg>
        <pc:graphicFrameChg chg="mod">
          <ac:chgData name="Asher Jacobsberg" userId="58096172-d04c-4f11-af5b-9b17dc05e59a" providerId="ADAL" clId="{D91F4252-FF85-4C2F-8235-70B75F664999}" dt="2024-05-06T20:08:48.223" v="8176"/>
          <ac:graphicFrameMkLst>
            <pc:docMk/>
            <pc:sldMk cId="3243721183" sldId="286"/>
            <ac:graphicFrameMk id="2" creationId="{6C816F11-8C20-1978-C4EB-8BF7CA0F74AC}"/>
          </ac:graphicFrameMkLst>
        </pc:graphicFrameChg>
        <pc:picChg chg="del">
          <ac:chgData name="Asher Jacobsberg" userId="58096172-d04c-4f11-af5b-9b17dc05e59a" providerId="ADAL" clId="{D91F4252-FF85-4C2F-8235-70B75F664999}" dt="2024-05-06T19:52:05.206" v="7035" actId="478"/>
          <ac:picMkLst>
            <pc:docMk/>
            <pc:sldMk cId="3243721183" sldId="286"/>
            <ac:picMk id="3" creationId="{DFB6D38E-D46D-A2DE-052F-125C6BF4B381}"/>
          </ac:picMkLst>
        </pc:picChg>
        <pc:picChg chg="del">
          <ac:chgData name="Asher Jacobsberg" userId="58096172-d04c-4f11-af5b-9b17dc05e59a" providerId="ADAL" clId="{D91F4252-FF85-4C2F-8235-70B75F664999}" dt="2024-05-06T19:52:05.206" v="7035" actId="478"/>
          <ac:picMkLst>
            <pc:docMk/>
            <pc:sldMk cId="3243721183" sldId="286"/>
            <ac:picMk id="8" creationId="{D0F2527F-8CAD-3C45-A96D-1F719EA9170E}"/>
          </ac:picMkLst>
        </pc:picChg>
        <pc:picChg chg="del">
          <ac:chgData name="Asher Jacobsberg" userId="58096172-d04c-4f11-af5b-9b17dc05e59a" providerId="ADAL" clId="{D91F4252-FF85-4C2F-8235-70B75F664999}" dt="2024-05-06T19:52:05.206" v="7035" actId="478"/>
          <ac:picMkLst>
            <pc:docMk/>
            <pc:sldMk cId="3243721183" sldId="286"/>
            <ac:picMk id="9" creationId="{DA571EF5-82E0-B828-9438-E8BC2359CC87}"/>
          </ac:picMkLst>
        </pc:picChg>
        <pc:picChg chg="del">
          <ac:chgData name="Asher Jacobsberg" userId="58096172-d04c-4f11-af5b-9b17dc05e59a" providerId="ADAL" clId="{D91F4252-FF85-4C2F-8235-70B75F664999}" dt="2024-05-06T19:52:05.206" v="7035" actId="478"/>
          <ac:picMkLst>
            <pc:docMk/>
            <pc:sldMk cId="3243721183" sldId="286"/>
            <ac:picMk id="10" creationId="{45717B52-7F2C-5BF7-4562-813E0BC52EE8}"/>
          </ac:picMkLst>
        </pc:picChg>
      </pc:sldChg>
      <pc:sldChg chg="addSp delSp modSp add mod">
        <pc:chgData name="Asher Jacobsberg" userId="58096172-d04c-4f11-af5b-9b17dc05e59a" providerId="ADAL" clId="{D91F4252-FF85-4C2F-8235-70B75F664999}" dt="2024-05-06T20:09:07.966" v="8182"/>
        <pc:sldMkLst>
          <pc:docMk/>
          <pc:sldMk cId="4274441568" sldId="287"/>
        </pc:sldMkLst>
        <pc:graphicFrameChg chg="mod">
          <ac:chgData name="Asher Jacobsberg" userId="58096172-d04c-4f11-af5b-9b17dc05e59a" providerId="ADAL" clId="{D91F4252-FF85-4C2F-8235-70B75F664999}" dt="2024-05-06T20:09:07.966" v="8182"/>
          <ac:graphicFrameMkLst>
            <pc:docMk/>
            <pc:sldMk cId="4274441568" sldId="287"/>
            <ac:graphicFrameMk id="2" creationId="{6C816F11-8C20-1978-C4EB-8BF7CA0F74AC}"/>
          </ac:graphicFrameMkLst>
        </pc:graphicFrameChg>
        <pc:picChg chg="add mod">
          <ac:chgData name="Asher Jacobsberg" userId="58096172-d04c-4f11-af5b-9b17dc05e59a" providerId="ADAL" clId="{D91F4252-FF85-4C2F-8235-70B75F664999}" dt="2024-05-06T19:52:45.296" v="7037"/>
          <ac:picMkLst>
            <pc:docMk/>
            <pc:sldMk cId="4274441568" sldId="287"/>
            <ac:picMk id="6" creationId="{D5A39A77-38D9-D719-B261-687295162D51}"/>
          </ac:picMkLst>
        </pc:picChg>
        <pc:picChg chg="del">
          <ac:chgData name="Asher Jacobsberg" userId="58096172-d04c-4f11-af5b-9b17dc05e59a" providerId="ADAL" clId="{D91F4252-FF85-4C2F-8235-70B75F664999}" dt="2024-05-06T19:52:44.488" v="7036" actId="478"/>
          <ac:picMkLst>
            <pc:docMk/>
            <pc:sldMk cId="4274441568" sldId="287"/>
            <ac:picMk id="8" creationId="{D0F2527F-8CAD-3C45-A96D-1F719EA9170E}"/>
          </ac:picMkLst>
        </pc:picChg>
        <pc:picChg chg="del">
          <ac:chgData name="Asher Jacobsberg" userId="58096172-d04c-4f11-af5b-9b17dc05e59a" providerId="ADAL" clId="{D91F4252-FF85-4C2F-8235-70B75F664999}" dt="2024-05-06T19:52:44.488" v="7036" actId="478"/>
          <ac:picMkLst>
            <pc:docMk/>
            <pc:sldMk cId="4274441568" sldId="287"/>
            <ac:picMk id="10" creationId="{45717B52-7F2C-5BF7-4562-813E0BC52EE8}"/>
          </ac:picMkLst>
        </pc:picChg>
        <pc:picChg chg="add mod">
          <ac:chgData name="Asher Jacobsberg" userId="58096172-d04c-4f11-af5b-9b17dc05e59a" providerId="ADAL" clId="{D91F4252-FF85-4C2F-8235-70B75F664999}" dt="2024-05-06T19:52:45.296" v="7037"/>
          <ac:picMkLst>
            <pc:docMk/>
            <pc:sldMk cId="4274441568" sldId="287"/>
            <ac:picMk id="11" creationId="{49E878D6-16CF-3134-2E3F-E85C949C1BE3}"/>
          </ac:picMkLst>
        </pc:picChg>
      </pc:sldChg>
      <pc:sldChg chg="modSp add mod ord">
        <pc:chgData name="Asher Jacobsberg" userId="58096172-d04c-4f11-af5b-9b17dc05e59a" providerId="ADAL" clId="{D91F4252-FF85-4C2F-8235-70B75F664999}" dt="2024-05-06T20:26:07.061" v="8552" actId="20577"/>
        <pc:sldMkLst>
          <pc:docMk/>
          <pc:sldMk cId="542075804" sldId="288"/>
        </pc:sldMkLst>
        <pc:spChg chg="mod">
          <ac:chgData name="Asher Jacobsberg" userId="58096172-d04c-4f11-af5b-9b17dc05e59a" providerId="ADAL" clId="{D91F4252-FF85-4C2F-8235-70B75F664999}" dt="2024-05-06T20:26:07.061" v="8552" actId="20577"/>
          <ac:spMkLst>
            <pc:docMk/>
            <pc:sldMk cId="542075804" sldId="288"/>
            <ac:spMk id="5" creationId="{07C9B8E0-7B3C-FFCB-C27E-D7204BD7202B}"/>
          </ac:spMkLst>
        </pc:spChg>
      </pc:sldChg>
      <pc:sldChg chg="add del">
        <pc:chgData name="Asher Jacobsberg" userId="58096172-d04c-4f11-af5b-9b17dc05e59a" providerId="ADAL" clId="{D91F4252-FF85-4C2F-8235-70B75F664999}" dt="2024-05-06T20:00:12.104" v="7839" actId="47"/>
        <pc:sldMkLst>
          <pc:docMk/>
          <pc:sldMk cId="2304410256" sldId="289"/>
        </pc:sldMkLst>
      </pc:sldChg>
      <pc:sldChg chg="add">
        <pc:chgData name="Asher Jacobsberg" userId="58096172-d04c-4f11-af5b-9b17dc05e59a" providerId="ADAL" clId="{D91F4252-FF85-4C2F-8235-70B75F664999}" dt="2024-05-06T20:00:15.221" v="7840" actId="2890"/>
        <pc:sldMkLst>
          <pc:docMk/>
          <pc:sldMk cId="2369900373" sldId="289"/>
        </pc:sldMkLst>
      </pc:sldChg>
      <pc:sldChg chg="modSp add mod ord">
        <pc:chgData name="Asher Jacobsberg" userId="58096172-d04c-4f11-af5b-9b17dc05e59a" providerId="ADAL" clId="{D91F4252-FF85-4C2F-8235-70B75F664999}" dt="2024-05-06T20:12:30.104" v="8320" actId="20577"/>
        <pc:sldMkLst>
          <pc:docMk/>
          <pc:sldMk cId="1446717911" sldId="290"/>
        </pc:sldMkLst>
        <pc:spChg chg="mod">
          <ac:chgData name="Asher Jacobsberg" userId="58096172-d04c-4f11-af5b-9b17dc05e59a" providerId="ADAL" clId="{D91F4252-FF85-4C2F-8235-70B75F664999}" dt="2024-05-06T20:02:37.999" v="7952" actId="33524"/>
          <ac:spMkLst>
            <pc:docMk/>
            <pc:sldMk cId="1446717911" sldId="290"/>
            <ac:spMk id="4" creationId="{F3D8724C-6CCD-AA59-4722-6AA1035DB409}"/>
          </ac:spMkLst>
        </pc:spChg>
        <pc:spChg chg="mod">
          <ac:chgData name="Asher Jacobsberg" userId="58096172-d04c-4f11-af5b-9b17dc05e59a" providerId="ADAL" clId="{D91F4252-FF85-4C2F-8235-70B75F664999}" dt="2024-05-06T20:12:30.104" v="8320" actId="20577"/>
          <ac:spMkLst>
            <pc:docMk/>
            <pc:sldMk cId="1446717911" sldId="290"/>
            <ac:spMk id="5" creationId="{07C9B8E0-7B3C-FFCB-C27E-D7204BD7202B}"/>
          </ac:spMkLst>
        </pc:spChg>
      </pc:sldChg>
      <pc:sldChg chg="addSp modSp add del mod ord modAnim">
        <pc:chgData name="Asher Jacobsberg" userId="58096172-d04c-4f11-af5b-9b17dc05e59a" providerId="ADAL" clId="{D91F4252-FF85-4C2F-8235-70B75F664999}" dt="2024-05-06T20:16:24.908" v="8413" actId="2696"/>
        <pc:sldMkLst>
          <pc:docMk/>
          <pc:sldMk cId="679567833" sldId="291"/>
        </pc:sldMkLst>
        <pc:spChg chg="mod">
          <ac:chgData name="Asher Jacobsberg" userId="58096172-d04c-4f11-af5b-9b17dc05e59a" providerId="ADAL" clId="{D91F4252-FF85-4C2F-8235-70B75F664999}" dt="2024-05-06T20:16:21.896" v="8412" actId="20577"/>
          <ac:spMkLst>
            <pc:docMk/>
            <pc:sldMk cId="679567833" sldId="291"/>
            <ac:spMk id="4" creationId="{DC2CE0CE-DB0F-74D2-7A25-FB4F79DC2B10}"/>
          </ac:spMkLst>
        </pc:spChg>
        <pc:spChg chg="mod">
          <ac:chgData name="Asher Jacobsberg" userId="58096172-d04c-4f11-af5b-9b17dc05e59a" providerId="ADAL" clId="{D91F4252-FF85-4C2F-8235-70B75F664999}" dt="2024-05-06T20:16:16.406" v="8408" actId="20577"/>
          <ac:spMkLst>
            <pc:docMk/>
            <pc:sldMk cId="679567833" sldId="291"/>
            <ac:spMk id="9" creationId="{84BB52ED-1EEE-3428-BA2B-7D6AD0C01B00}"/>
          </ac:spMkLst>
        </pc:spChg>
        <pc:picChg chg="add mod">
          <ac:chgData name="Asher Jacobsberg" userId="58096172-d04c-4f11-af5b-9b17dc05e59a" providerId="ADAL" clId="{D91F4252-FF85-4C2F-8235-70B75F664999}" dt="2024-05-06T20:16:17.695" v="8411"/>
          <ac:picMkLst>
            <pc:docMk/>
            <pc:sldMk cId="679567833" sldId="291"/>
            <ac:picMk id="2" creationId="{0F590DF2-FCB7-45F7-E0B6-EA5150E73161}"/>
          </ac:picMkLst>
        </pc:picChg>
      </pc:sldChg>
      <pc:sldChg chg="addSp delSp modSp add mod ord delAnim modAnim">
        <pc:chgData name="Asher Jacobsberg" userId="58096172-d04c-4f11-af5b-9b17dc05e59a" providerId="ADAL" clId="{D91F4252-FF85-4C2F-8235-70B75F664999}" dt="2024-05-06T20:30:25.479" v="8574" actId="14100"/>
        <pc:sldMkLst>
          <pc:docMk/>
          <pc:sldMk cId="2509412844" sldId="291"/>
        </pc:sldMkLst>
        <pc:spChg chg="mod">
          <ac:chgData name="Asher Jacobsberg" userId="58096172-d04c-4f11-af5b-9b17dc05e59a" providerId="ADAL" clId="{D91F4252-FF85-4C2F-8235-70B75F664999}" dt="2024-05-06T20:17:09.187" v="8501" actId="20577"/>
          <ac:spMkLst>
            <pc:docMk/>
            <pc:sldMk cId="2509412844" sldId="291"/>
            <ac:spMk id="4" creationId="{DC9E14E2-7FB2-0875-728B-63DCF696193B}"/>
          </ac:spMkLst>
        </pc:spChg>
        <pc:spChg chg="add del">
          <ac:chgData name="Asher Jacobsberg" userId="58096172-d04c-4f11-af5b-9b17dc05e59a" providerId="ADAL" clId="{D91F4252-FF85-4C2F-8235-70B75F664999}" dt="2024-05-06T20:29:06.118" v="8555" actId="22"/>
          <ac:spMkLst>
            <pc:docMk/>
            <pc:sldMk cId="2509412844" sldId="291"/>
            <ac:spMk id="14" creationId="{1A87E4AD-A9BA-2975-F19B-4E41864D087D}"/>
          </ac:spMkLst>
        </pc:spChg>
        <pc:spChg chg="add del mod">
          <ac:chgData name="Asher Jacobsberg" userId="58096172-d04c-4f11-af5b-9b17dc05e59a" providerId="ADAL" clId="{D91F4252-FF85-4C2F-8235-70B75F664999}" dt="2024-05-06T20:29:11.694" v="8558" actId="478"/>
          <ac:spMkLst>
            <pc:docMk/>
            <pc:sldMk cId="2509412844" sldId="291"/>
            <ac:spMk id="16" creationId="{0CBE52C6-CB14-92CF-3614-117EFC778A4E}"/>
          </ac:spMkLst>
        </pc:spChg>
        <pc:spChg chg="add del">
          <ac:chgData name="Asher Jacobsberg" userId="58096172-d04c-4f11-af5b-9b17dc05e59a" providerId="ADAL" clId="{D91F4252-FF85-4C2F-8235-70B75F664999}" dt="2024-05-06T20:29:18.519" v="8560" actId="478"/>
          <ac:spMkLst>
            <pc:docMk/>
            <pc:sldMk cId="2509412844" sldId="291"/>
            <ac:spMk id="18" creationId="{CE67CF78-D749-2F7D-7B2A-5C1DCEEABCEB}"/>
          </ac:spMkLst>
        </pc:spChg>
        <pc:spChg chg="add del mod">
          <ac:chgData name="Asher Jacobsberg" userId="58096172-d04c-4f11-af5b-9b17dc05e59a" providerId="ADAL" clId="{D91F4252-FF85-4C2F-8235-70B75F664999}" dt="2024-05-06T20:29:24.166" v="8563" actId="478"/>
          <ac:spMkLst>
            <pc:docMk/>
            <pc:sldMk cId="2509412844" sldId="291"/>
            <ac:spMk id="20" creationId="{29C4E194-96B3-FBB1-3C27-DDC2048633C1}"/>
          </ac:spMkLst>
        </pc:spChg>
        <pc:spChg chg="add del mod">
          <ac:chgData name="Asher Jacobsberg" userId="58096172-d04c-4f11-af5b-9b17dc05e59a" providerId="ADAL" clId="{D91F4252-FF85-4C2F-8235-70B75F664999}" dt="2024-05-06T20:29:35.678" v="8566" actId="478"/>
          <ac:spMkLst>
            <pc:docMk/>
            <pc:sldMk cId="2509412844" sldId="291"/>
            <ac:spMk id="22" creationId="{82F1878A-EC0C-8A8C-A285-CB2366A6705F}"/>
          </ac:spMkLst>
        </pc:spChg>
        <pc:spChg chg="add mod">
          <ac:chgData name="Asher Jacobsberg" userId="58096172-d04c-4f11-af5b-9b17dc05e59a" providerId="ADAL" clId="{D91F4252-FF85-4C2F-8235-70B75F664999}" dt="2024-05-06T20:30:25.479" v="8574" actId="14100"/>
          <ac:spMkLst>
            <pc:docMk/>
            <pc:sldMk cId="2509412844" sldId="291"/>
            <ac:spMk id="24" creationId="{59C5D6C5-EFA6-A291-89FC-17DFD94CBFD8}"/>
          </ac:spMkLst>
        </pc:spChg>
        <pc:graphicFrameChg chg="del">
          <ac:chgData name="Asher Jacobsberg" userId="58096172-d04c-4f11-af5b-9b17dc05e59a" providerId="ADAL" clId="{D91F4252-FF85-4C2F-8235-70B75F664999}" dt="2024-05-06T20:17:20.274" v="8503" actId="478"/>
          <ac:graphicFrameMkLst>
            <pc:docMk/>
            <pc:sldMk cId="2509412844" sldId="291"/>
            <ac:graphicFrameMk id="2" creationId="{6C816F11-8C20-1978-C4EB-8BF7CA0F74AC}"/>
          </ac:graphicFrameMkLst>
        </pc:graphicFrameChg>
        <pc:picChg chg="del">
          <ac:chgData name="Asher Jacobsberg" userId="58096172-d04c-4f11-af5b-9b17dc05e59a" providerId="ADAL" clId="{D91F4252-FF85-4C2F-8235-70B75F664999}" dt="2024-05-06T20:17:13.743" v="8502" actId="478"/>
          <ac:picMkLst>
            <pc:docMk/>
            <pc:sldMk cId="2509412844" sldId="291"/>
            <ac:picMk id="3" creationId="{7F61DFEB-A03D-E9DA-EA47-76A2A083DD44}"/>
          </ac:picMkLst>
        </pc:picChg>
        <pc:picChg chg="del">
          <ac:chgData name="Asher Jacobsberg" userId="58096172-d04c-4f11-af5b-9b17dc05e59a" providerId="ADAL" clId="{D91F4252-FF85-4C2F-8235-70B75F664999}" dt="2024-05-06T20:17:13.743" v="8502" actId="478"/>
          <ac:picMkLst>
            <pc:docMk/>
            <pc:sldMk cId="2509412844" sldId="291"/>
            <ac:picMk id="6" creationId="{8925E798-7627-F8B0-A848-5F5EC17FAFE4}"/>
          </ac:picMkLst>
        </pc:picChg>
        <pc:picChg chg="del">
          <ac:chgData name="Asher Jacobsberg" userId="58096172-d04c-4f11-af5b-9b17dc05e59a" providerId="ADAL" clId="{D91F4252-FF85-4C2F-8235-70B75F664999}" dt="2024-05-06T20:17:13.743" v="8502" actId="478"/>
          <ac:picMkLst>
            <pc:docMk/>
            <pc:sldMk cId="2509412844" sldId="291"/>
            <ac:picMk id="8" creationId="{C44F6AF3-B2C1-6CBE-68D9-6F26648CA647}"/>
          </ac:picMkLst>
        </pc:picChg>
        <pc:picChg chg="del">
          <ac:chgData name="Asher Jacobsberg" userId="58096172-d04c-4f11-af5b-9b17dc05e59a" providerId="ADAL" clId="{D91F4252-FF85-4C2F-8235-70B75F664999}" dt="2024-05-06T20:17:13.743" v="8502" actId="478"/>
          <ac:picMkLst>
            <pc:docMk/>
            <pc:sldMk cId="2509412844" sldId="291"/>
            <ac:picMk id="9" creationId="{FECD93F4-1107-BB8F-BBCC-3E0B30B01782}"/>
          </ac:picMkLst>
        </pc:picChg>
        <pc:picChg chg="add del mod">
          <ac:chgData name="Asher Jacobsberg" userId="58096172-d04c-4f11-af5b-9b17dc05e59a" providerId="ADAL" clId="{D91F4252-FF85-4C2F-8235-70B75F664999}" dt="2024-05-06T20:21:01.069" v="8507" actId="478"/>
          <ac:picMkLst>
            <pc:docMk/>
            <pc:sldMk cId="2509412844" sldId="291"/>
            <ac:picMk id="10" creationId="{2DB9C000-CE5D-348F-ADF8-B979264CEF72}"/>
          </ac:picMkLst>
        </pc:picChg>
        <pc:picChg chg="add mod">
          <ac:chgData name="Asher Jacobsberg" userId="58096172-d04c-4f11-af5b-9b17dc05e59a" providerId="ADAL" clId="{D91F4252-FF85-4C2F-8235-70B75F664999}" dt="2024-05-06T20:21:15.225" v="8512" actId="1076"/>
          <ac:picMkLst>
            <pc:docMk/>
            <pc:sldMk cId="2509412844" sldId="291"/>
            <ac:picMk id="12" creationId="{567BA962-7AEC-33F9-95D4-95222B9B9EF6}"/>
          </ac:picMkLst>
        </pc:picChg>
      </pc:sldChg>
      <pc:sldChg chg="addSp modSp new modAnim">
        <pc:chgData name="Asher Jacobsberg" userId="58096172-d04c-4f11-af5b-9b17dc05e59a" providerId="ADAL" clId="{D91F4252-FF85-4C2F-8235-70B75F664999}" dt="2024-05-06T20:21:42.768" v="8515"/>
        <pc:sldMkLst>
          <pc:docMk/>
          <pc:sldMk cId="1176832437" sldId="292"/>
        </pc:sldMkLst>
        <pc:picChg chg="add mod">
          <ac:chgData name="Asher Jacobsberg" userId="58096172-d04c-4f11-af5b-9b17dc05e59a" providerId="ADAL" clId="{D91F4252-FF85-4C2F-8235-70B75F664999}" dt="2024-05-06T20:21:37.743" v="8514"/>
          <ac:picMkLst>
            <pc:docMk/>
            <pc:sldMk cId="1176832437" sldId="292"/>
            <ac:picMk id="2" creationId="{A588228D-7199-7C00-184D-D94B97356110}"/>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pxhere.com/en/photo/845059" TargetMode="External"/><Relationship Id="rId2" Type="http://schemas.openxmlformats.org/officeDocument/2006/relationships/hyperlink" Target="https://pixabay.com/en/parthenon-greece-acropolis-athens-2125566/" TargetMode="External"/><Relationship Id="rId1" Type="http://schemas.openxmlformats.org/officeDocument/2006/relationships/image" Target="../media/image4.jpg"/><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hyperlink" Target="https://www.flickr.com/photos/152977080@N03/33195910630/" TargetMode="External"/></Relationships>
</file>

<file path=ppt/diagrams/_rels/data10.xml.rels><?xml version="1.0" encoding="UTF-8" standalone="yes"?>
<Relationships xmlns="http://schemas.openxmlformats.org/package/2006/relationships"><Relationship Id="rId8" Type="http://schemas.openxmlformats.org/officeDocument/2006/relationships/hyperlink" Target="https://www.flickr.com/photos/40290490@N03/5602138451" TargetMode="External"/><Relationship Id="rId3" Type="http://schemas.openxmlformats.org/officeDocument/2006/relationships/image" Target="../media/image20.jpg"/><Relationship Id="rId7" Type="http://schemas.openxmlformats.org/officeDocument/2006/relationships/image" Target="../media/image22.jpg"/><Relationship Id="rId2" Type="http://schemas.openxmlformats.org/officeDocument/2006/relationships/hyperlink" Target="https://www.publicdomainpictures.net/en/view-image.php?image=114223&amp;picture=greek-flag" TargetMode="External"/><Relationship Id="rId1" Type="http://schemas.openxmlformats.org/officeDocument/2006/relationships/image" Target="../media/image19.jpg"/><Relationship Id="rId6" Type="http://schemas.openxmlformats.org/officeDocument/2006/relationships/hyperlink" Target="https://www.pexels.com/photo/flag-of-poland-5611/" TargetMode="External"/><Relationship Id="rId5" Type="http://schemas.openxmlformats.org/officeDocument/2006/relationships/image" Target="../media/image21.jpg"/><Relationship Id="rId4" Type="http://schemas.openxmlformats.org/officeDocument/2006/relationships/hyperlink" Target="https://www.publicdomainpictures.net/en/view-image.php?image=307095&amp;picture=flag-of-spain" TargetMode="External"/></Relationships>
</file>

<file path=ppt/diagrams/_rels/data11.xml.rels><?xml version="1.0" encoding="UTF-8" standalone="yes"?>
<Relationships xmlns="http://schemas.openxmlformats.org/package/2006/relationships"><Relationship Id="rId8" Type="http://schemas.openxmlformats.org/officeDocument/2006/relationships/hyperlink" Target="https://commons.wikimedia.org/wiki/File:American_flag.jpg" TargetMode="External"/><Relationship Id="rId3" Type="http://schemas.openxmlformats.org/officeDocument/2006/relationships/image" Target="../media/image25.JPG"/><Relationship Id="rId7" Type="http://schemas.openxmlformats.org/officeDocument/2006/relationships/image" Target="../media/image27.jpg"/><Relationship Id="rId2" Type="http://schemas.openxmlformats.org/officeDocument/2006/relationships/hyperlink" Target="https://pxhere.com/de/photo/1611212" TargetMode="External"/><Relationship Id="rId1" Type="http://schemas.openxmlformats.org/officeDocument/2006/relationships/image" Target="../media/image24.jpg"/><Relationship Id="rId6" Type="http://schemas.openxmlformats.org/officeDocument/2006/relationships/hyperlink" Target="https://www.flickr.com/photos/woolamaloo_gazette/8702038807" TargetMode="External"/><Relationship Id="rId5" Type="http://schemas.openxmlformats.org/officeDocument/2006/relationships/image" Target="../media/image26.jpg"/><Relationship Id="rId4" Type="http://schemas.openxmlformats.org/officeDocument/2006/relationships/hyperlink" Target="https://commons.wikimedia.org/wiki/File:Indian_Flag.JPG" TargetMode="External"/></Relationships>
</file>

<file path=ppt/diagrams/_rels/data12.xml.rels><?xml version="1.0" encoding="UTF-8" standalone="yes"?>
<Relationships xmlns="http://schemas.openxmlformats.org/package/2006/relationships"><Relationship Id="rId8" Type="http://schemas.openxmlformats.org/officeDocument/2006/relationships/hyperlink" Target="https://commons.wikimedia.org/wiki/File:American_flag.jpg" TargetMode="External"/><Relationship Id="rId3" Type="http://schemas.openxmlformats.org/officeDocument/2006/relationships/image" Target="../media/image25.JPG"/><Relationship Id="rId7" Type="http://schemas.openxmlformats.org/officeDocument/2006/relationships/image" Target="../media/image27.jpg"/><Relationship Id="rId2" Type="http://schemas.openxmlformats.org/officeDocument/2006/relationships/hyperlink" Target="https://pxhere.com/de/photo/1611212" TargetMode="External"/><Relationship Id="rId1" Type="http://schemas.openxmlformats.org/officeDocument/2006/relationships/image" Target="../media/image24.jpg"/><Relationship Id="rId6" Type="http://schemas.openxmlformats.org/officeDocument/2006/relationships/hyperlink" Target="https://www.flickr.com/photos/woolamaloo_gazette/8702038807" TargetMode="External"/><Relationship Id="rId5" Type="http://schemas.openxmlformats.org/officeDocument/2006/relationships/image" Target="../media/image26.jpg"/><Relationship Id="rId4" Type="http://schemas.openxmlformats.org/officeDocument/2006/relationships/hyperlink" Target="https://commons.wikimedia.org/wiki/File:Indian_Flag.JPG" TargetMode="External"/></Relationships>
</file>

<file path=ppt/diagrams/_rels/data13.xml.rels><?xml version="1.0" encoding="UTF-8" standalone="yes"?>
<Relationships xmlns="http://schemas.openxmlformats.org/package/2006/relationships"><Relationship Id="rId8" Type="http://schemas.openxmlformats.org/officeDocument/2006/relationships/hyperlink" Target="https://www.goodfreephotos.com/germany/berlin/bundestag-in-berlin-germany.jpg.php" TargetMode="External"/><Relationship Id="rId3" Type="http://schemas.openxmlformats.org/officeDocument/2006/relationships/image" Target="../media/image29.jpg"/><Relationship Id="rId7" Type="http://schemas.openxmlformats.org/officeDocument/2006/relationships/image" Target="../media/image30.jpg"/><Relationship Id="rId2" Type="http://schemas.openxmlformats.org/officeDocument/2006/relationships/hyperlink" Target="https://www.publicdomainpictures.net/en/view-image.php?image=241800&amp;picture=irish-flag" TargetMode="External"/><Relationship Id="rId1" Type="http://schemas.openxmlformats.org/officeDocument/2006/relationships/image" Target="../media/image28.jpg"/><Relationship Id="rId6" Type="http://schemas.openxmlformats.org/officeDocument/2006/relationships/hyperlink" Target="https://www.flickr.com/photos/woolamaloo_gazette/8702038807" TargetMode="External"/><Relationship Id="rId5" Type="http://schemas.openxmlformats.org/officeDocument/2006/relationships/image" Target="../media/image26.jpg"/><Relationship Id="rId4" Type="http://schemas.openxmlformats.org/officeDocument/2006/relationships/hyperlink" Target="https://www.flickr.com/photos/khairulabdullah/9400968458/" TargetMode="External"/></Relationships>
</file>

<file path=ppt/diagrams/_rels/data14.xml.rels><?xml version="1.0" encoding="UTF-8" standalone="yes"?>
<Relationships xmlns="http://schemas.openxmlformats.org/package/2006/relationships"><Relationship Id="rId8" Type="http://schemas.openxmlformats.org/officeDocument/2006/relationships/hyperlink" Target="https://www.goodfreephotos.com/germany/berlin/bundestag-in-berlin-germany.jpg.php" TargetMode="External"/><Relationship Id="rId3" Type="http://schemas.openxmlformats.org/officeDocument/2006/relationships/image" Target="../media/image29.jpg"/><Relationship Id="rId7" Type="http://schemas.openxmlformats.org/officeDocument/2006/relationships/image" Target="../media/image30.jpg"/><Relationship Id="rId2" Type="http://schemas.openxmlformats.org/officeDocument/2006/relationships/hyperlink" Target="https://www.publicdomainpictures.net/view-image.php?image=256940&amp;picture=bandiera-irlandese" TargetMode="External"/><Relationship Id="rId1" Type="http://schemas.openxmlformats.org/officeDocument/2006/relationships/image" Target="../media/image31.jpg"/><Relationship Id="rId6" Type="http://schemas.openxmlformats.org/officeDocument/2006/relationships/hyperlink" Target="https://www.flickr.com/photos/woolamaloo_gazette/8702038807" TargetMode="External"/><Relationship Id="rId5" Type="http://schemas.openxmlformats.org/officeDocument/2006/relationships/image" Target="../media/image26.jpg"/><Relationship Id="rId4" Type="http://schemas.openxmlformats.org/officeDocument/2006/relationships/hyperlink" Target="https://www.flickr.com/photos/khairulabdullah/9400968458/" TargetMode="External"/></Relationships>
</file>

<file path=ppt/diagrams/_rels/data15.xml.rels><?xml version="1.0" encoding="UTF-8" standalone="yes"?>
<Relationships xmlns="http://schemas.openxmlformats.org/package/2006/relationships"><Relationship Id="rId8" Type="http://schemas.openxmlformats.org/officeDocument/2006/relationships/hyperlink" Target="https://www.flickr.com/photos/geehock/3913333206/" TargetMode="External"/><Relationship Id="rId3" Type="http://schemas.openxmlformats.org/officeDocument/2006/relationships/image" Target="../media/image33.jpg"/><Relationship Id="rId7" Type="http://schemas.openxmlformats.org/officeDocument/2006/relationships/image" Target="../media/image35.jpg"/><Relationship Id="rId2" Type="http://schemas.openxmlformats.org/officeDocument/2006/relationships/hyperlink" Target="https://www.geograph.org.uk/photo/4067419" TargetMode="External"/><Relationship Id="rId1" Type="http://schemas.openxmlformats.org/officeDocument/2006/relationships/image" Target="../media/image32.jpg"/><Relationship Id="rId6" Type="http://schemas.openxmlformats.org/officeDocument/2006/relationships/hyperlink" Target="https://www.dreamstime.com/saltire-national-flag-scotland-sky-blue-field-background-image174594937" TargetMode="External"/><Relationship Id="rId5" Type="http://schemas.openxmlformats.org/officeDocument/2006/relationships/image" Target="../media/image34.jpg"/><Relationship Id="rId4" Type="http://schemas.openxmlformats.org/officeDocument/2006/relationships/hyperlink" Target="https://cp-tech.co.uk/case-studies/parliament-buildings-stormont/" TargetMode="External"/></Relationships>
</file>

<file path=ppt/diagrams/_rels/data16.xml.rels><?xml version="1.0" encoding="UTF-8" standalone="yes"?>
<Relationships xmlns="http://schemas.openxmlformats.org/package/2006/relationships"><Relationship Id="rId8" Type="http://schemas.openxmlformats.org/officeDocument/2006/relationships/hyperlink" Target="https://www.flickr.com/photos/geehock/3913333206/" TargetMode="External"/><Relationship Id="rId3" Type="http://schemas.openxmlformats.org/officeDocument/2006/relationships/image" Target="../media/image33.jpg"/><Relationship Id="rId7" Type="http://schemas.openxmlformats.org/officeDocument/2006/relationships/image" Target="../media/image35.jpg"/><Relationship Id="rId2" Type="http://schemas.openxmlformats.org/officeDocument/2006/relationships/hyperlink" Target="https://www.geograph.org.uk/photo/4067419" TargetMode="External"/><Relationship Id="rId1" Type="http://schemas.openxmlformats.org/officeDocument/2006/relationships/image" Target="../media/image32.jpg"/><Relationship Id="rId6" Type="http://schemas.openxmlformats.org/officeDocument/2006/relationships/hyperlink" Target="https://www.dreamstime.com/saltire-national-flag-scotland-sky-blue-field-background-image174594937" TargetMode="External"/><Relationship Id="rId5" Type="http://schemas.openxmlformats.org/officeDocument/2006/relationships/image" Target="../media/image34.jpg"/><Relationship Id="rId4" Type="http://schemas.openxmlformats.org/officeDocument/2006/relationships/hyperlink" Target="https://cp-tech.co.uk/case-studies/parliament-buildings-stormont/" TargetMode="External"/></Relationships>
</file>

<file path=ppt/diagrams/_rels/data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4" Type="http://schemas.openxmlformats.org/officeDocument/2006/relationships/image" Target="../media/image39.png"/></Relationships>
</file>

<file path=ppt/diagrams/_rels/data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4" Type="http://schemas.openxmlformats.org/officeDocument/2006/relationships/image" Target="../media/image39.png"/></Relationships>
</file>

<file path=ppt/diagrams/_rels/data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pixabay.com/en/parthenon-greece-acropolis-athens-2125566/" TargetMode="External"/><Relationship Id="rId1" Type="http://schemas.openxmlformats.org/officeDocument/2006/relationships/image" Target="../media/image4.jpg"/><Relationship Id="rId6" Type="http://schemas.openxmlformats.org/officeDocument/2006/relationships/image" Target="../media/image8.png"/><Relationship Id="rId5" Type="http://schemas.openxmlformats.org/officeDocument/2006/relationships/image" Target="../media/image6.jpg"/><Relationship Id="rId4" Type="http://schemas.openxmlformats.org/officeDocument/2006/relationships/hyperlink" Target="https://www.flickr.com/photos/152977080@N03/33195910630/" TargetMode="External"/></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ata5.xml.rels><?xml version="1.0" encoding="UTF-8" standalone="yes"?>
<Relationships xmlns="http://schemas.openxmlformats.org/package/2006/relationships"><Relationship Id="rId8" Type="http://schemas.openxmlformats.org/officeDocument/2006/relationships/hyperlink" Target="http://www.flickr.com/photos/april-mo/8058781530/" TargetMode="External"/><Relationship Id="rId3" Type="http://schemas.openxmlformats.org/officeDocument/2006/relationships/image" Target="../media/image16.jpg"/><Relationship Id="rId7" Type="http://schemas.openxmlformats.org/officeDocument/2006/relationships/image" Target="../media/image18.jpg"/><Relationship Id="rId2" Type="http://schemas.openxmlformats.org/officeDocument/2006/relationships/hyperlink" Target="https://edinburghcollected.org/memories/9024" TargetMode="External"/><Relationship Id="rId1" Type="http://schemas.openxmlformats.org/officeDocument/2006/relationships/image" Target="../media/image15.jpg"/><Relationship Id="rId6" Type="http://schemas.openxmlformats.org/officeDocument/2006/relationships/hyperlink" Target="https://kniveskillpeople.blogspot.com/2011/08/fashion-time-travel-series-fabulous.html" TargetMode="External"/><Relationship Id="rId5" Type="http://schemas.openxmlformats.org/officeDocument/2006/relationships/image" Target="../media/image17.jpg"/><Relationship Id="rId4" Type="http://schemas.openxmlformats.org/officeDocument/2006/relationships/hyperlink" Target="http://www.womenslandarmy.co.uk/world-war-one/ww1-land-girls/" TargetMode="External"/></Relationships>
</file>

<file path=ppt/diagrams/_rels/data6.xml.rels><?xml version="1.0" encoding="UTF-8" standalone="yes"?>
<Relationships xmlns="http://schemas.openxmlformats.org/package/2006/relationships"><Relationship Id="rId8" Type="http://schemas.openxmlformats.org/officeDocument/2006/relationships/hyperlink" Target="http://www.flickr.com/photos/april-mo/8058781530/" TargetMode="External"/><Relationship Id="rId3" Type="http://schemas.openxmlformats.org/officeDocument/2006/relationships/image" Target="../media/image16.jpg"/><Relationship Id="rId7" Type="http://schemas.openxmlformats.org/officeDocument/2006/relationships/image" Target="../media/image18.jpg"/><Relationship Id="rId2" Type="http://schemas.openxmlformats.org/officeDocument/2006/relationships/hyperlink" Target="https://edinburghcollected.org/memories/9024" TargetMode="External"/><Relationship Id="rId1" Type="http://schemas.openxmlformats.org/officeDocument/2006/relationships/image" Target="../media/image15.jpg"/><Relationship Id="rId6" Type="http://schemas.openxmlformats.org/officeDocument/2006/relationships/hyperlink" Target="https://kniveskillpeople.blogspot.com/2011/08/fashion-time-travel-series-fabulous.html" TargetMode="External"/><Relationship Id="rId5" Type="http://schemas.openxmlformats.org/officeDocument/2006/relationships/image" Target="../media/image17.jpg"/><Relationship Id="rId4" Type="http://schemas.openxmlformats.org/officeDocument/2006/relationships/hyperlink" Target="http://www.womenslandarmy.co.uk/world-war-one/ww1-land-girls/" TargetMode="External"/></Relationships>
</file>

<file path=ppt/diagrams/_rels/data7.xml.rels><?xml version="1.0" encoding="UTF-8" standalone="yes"?>
<Relationships xmlns="http://schemas.openxmlformats.org/package/2006/relationships"><Relationship Id="rId8" Type="http://schemas.openxmlformats.org/officeDocument/2006/relationships/hyperlink" Target="https://www.flickr.com/photos/40290490@N03/5602138451" TargetMode="External"/><Relationship Id="rId3" Type="http://schemas.openxmlformats.org/officeDocument/2006/relationships/image" Target="../media/image20.jpg"/><Relationship Id="rId7" Type="http://schemas.openxmlformats.org/officeDocument/2006/relationships/image" Target="../media/image22.jpg"/><Relationship Id="rId2" Type="http://schemas.openxmlformats.org/officeDocument/2006/relationships/hyperlink" Target="https://www.publicdomainpictures.net/en/view-image.php?image=114223&amp;picture=greek-flag" TargetMode="External"/><Relationship Id="rId1" Type="http://schemas.openxmlformats.org/officeDocument/2006/relationships/image" Target="../media/image19.jpg"/><Relationship Id="rId6" Type="http://schemas.openxmlformats.org/officeDocument/2006/relationships/hyperlink" Target="https://www.pexels.com/photo/flag-of-poland-5611/" TargetMode="External"/><Relationship Id="rId5" Type="http://schemas.openxmlformats.org/officeDocument/2006/relationships/image" Target="../media/image21.jpg"/><Relationship Id="rId4" Type="http://schemas.openxmlformats.org/officeDocument/2006/relationships/hyperlink" Target="https://www.publicdomainpictures.net/en/view-image.php?image=307095&amp;picture=flag-of-spain" TargetMode="External"/></Relationships>
</file>

<file path=ppt/diagrams/_rels/data8.xml.rels><?xml version="1.0" encoding="UTF-8" standalone="yes"?>
<Relationships xmlns="http://schemas.openxmlformats.org/package/2006/relationships"><Relationship Id="rId8" Type="http://schemas.openxmlformats.org/officeDocument/2006/relationships/hyperlink" Target="https://www.flickr.com/photos/40290490@N03/5602138451" TargetMode="External"/><Relationship Id="rId3" Type="http://schemas.openxmlformats.org/officeDocument/2006/relationships/image" Target="../media/image20.jpg"/><Relationship Id="rId7" Type="http://schemas.openxmlformats.org/officeDocument/2006/relationships/image" Target="../media/image22.jpg"/><Relationship Id="rId2" Type="http://schemas.openxmlformats.org/officeDocument/2006/relationships/hyperlink" Target="https://www.publicdomainpictures.net/en/view-image.php?image=114223&amp;picture=greek-flag" TargetMode="External"/><Relationship Id="rId1" Type="http://schemas.openxmlformats.org/officeDocument/2006/relationships/image" Target="../media/image19.jpg"/><Relationship Id="rId6" Type="http://schemas.openxmlformats.org/officeDocument/2006/relationships/hyperlink" Target="https://www.pexels.com/photo/flag-of-poland-5611/" TargetMode="External"/><Relationship Id="rId5" Type="http://schemas.openxmlformats.org/officeDocument/2006/relationships/image" Target="../media/image21.jpg"/><Relationship Id="rId4" Type="http://schemas.openxmlformats.org/officeDocument/2006/relationships/hyperlink" Target="https://www.publicdomainpictures.net/en/view-image.php?image=307095&amp;picture=flag-of-spain" TargetMode="External"/></Relationships>
</file>

<file path=ppt/diagrams/_rels/data9.xml.rels><?xml version="1.0" encoding="UTF-8" standalone="yes"?>
<Relationships xmlns="http://schemas.openxmlformats.org/package/2006/relationships"><Relationship Id="rId8" Type="http://schemas.openxmlformats.org/officeDocument/2006/relationships/hyperlink" Target="https://www.flickr.com/photos/40290490@N03/5602138451" TargetMode="External"/><Relationship Id="rId3" Type="http://schemas.openxmlformats.org/officeDocument/2006/relationships/image" Target="../media/image20.jpg"/><Relationship Id="rId7" Type="http://schemas.openxmlformats.org/officeDocument/2006/relationships/image" Target="../media/image22.jpg"/><Relationship Id="rId2" Type="http://schemas.openxmlformats.org/officeDocument/2006/relationships/hyperlink" Target="https://www.publicdomainpictures.net/en/view-image.php?image=114223&amp;picture=greek-flag" TargetMode="External"/><Relationship Id="rId1" Type="http://schemas.openxmlformats.org/officeDocument/2006/relationships/image" Target="../media/image19.jpg"/><Relationship Id="rId6" Type="http://schemas.openxmlformats.org/officeDocument/2006/relationships/hyperlink" Target="https://www.pexels.com/photo/flag-of-poland-5611/" TargetMode="External"/><Relationship Id="rId5" Type="http://schemas.openxmlformats.org/officeDocument/2006/relationships/image" Target="../media/image21.jpg"/><Relationship Id="rId4" Type="http://schemas.openxmlformats.org/officeDocument/2006/relationships/hyperlink" Target="https://www.publicdomainpictures.net/en/view-image.php?image=307095&amp;picture=flag-of-spain"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pxhere.com/en/photo/845059" TargetMode="External"/><Relationship Id="rId2" Type="http://schemas.openxmlformats.org/officeDocument/2006/relationships/hyperlink" Target="https://pixabay.com/en/parthenon-greece-acropolis-athens-2125566/" TargetMode="External"/><Relationship Id="rId1" Type="http://schemas.openxmlformats.org/officeDocument/2006/relationships/image" Target="../media/image4.jpg"/><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hyperlink" Target="https://www.flickr.com/photos/152977080@N03/33195910630/" TargetMode="External"/></Relationships>
</file>

<file path=ppt/diagrams/_rels/drawing10.xml.rels><?xml version="1.0" encoding="UTF-8" standalone="yes"?>
<Relationships xmlns="http://schemas.openxmlformats.org/package/2006/relationships"><Relationship Id="rId8" Type="http://schemas.openxmlformats.org/officeDocument/2006/relationships/hyperlink" Target="https://www.flickr.com/photos/40290490@N03/5602138451" TargetMode="External"/><Relationship Id="rId3" Type="http://schemas.openxmlformats.org/officeDocument/2006/relationships/image" Target="../media/image20.jpg"/><Relationship Id="rId7" Type="http://schemas.openxmlformats.org/officeDocument/2006/relationships/image" Target="../media/image22.jpg"/><Relationship Id="rId2" Type="http://schemas.openxmlformats.org/officeDocument/2006/relationships/hyperlink" Target="https://www.publicdomainpictures.net/en/view-image.php?image=114223&amp;picture=greek-flag" TargetMode="External"/><Relationship Id="rId1" Type="http://schemas.openxmlformats.org/officeDocument/2006/relationships/image" Target="../media/image19.jpg"/><Relationship Id="rId6" Type="http://schemas.openxmlformats.org/officeDocument/2006/relationships/hyperlink" Target="https://www.pexels.com/photo/flag-of-poland-5611/" TargetMode="External"/><Relationship Id="rId5" Type="http://schemas.openxmlformats.org/officeDocument/2006/relationships/image" Target="../media/image21.jpg"/><Relationship Id="rId4" Type="http://schemas.openxmlformats.org/officeDocument/2006/relationships/hyperlink" Target="https://www.publicdomainpictures.net/en/view-image.php?image=307095&amp;picture=flag-of-spain" TargetMode="External"/></Relationships>
</file>

<file path=ppt/diagrams/_rels/drawing11.xml.rels><?xml version="1.0" encoding="UTF-8" standalone="yes"?>
<Relationships xmlns="http://schemas.openxmlformats.org/package/2006/relationships"><Relationship Id="rId8" Type="http://schemas.openxmlformats.org/officeDocument/2006/relationships/hyperlink" Target="https://commons.wikimedia.org/wiki/File:American_flag.jpg" TargetMode="External"/><Relationship Id="rId3" Type="http://schemas.openxmlformats.org/officeDocument/2006/relationships/image" Target="../media/image25.JPG"/><Relationship Id="rId7" Type="http://schemas.openxmlformats.org/officeDocument/2006/relationships/image" Target="../media/image27.jpg"/><Relationship Id="rId2" Type="http://schemas.openxmlformats.org/officeDocument/2006/relationships/hyperlink" Target="https://pxhere.com/de/photo/1611212" TargetMode="External"/><Relationship Id="rId1" Type="http://schemas.openxmlformats.org/officeDocument/2006/relationships/image" Target="../media/image24.jpg"/><Relationship Id="rId6" Type="http://schemas.openxmlformats.org/officeDocument/2006/relationships/hyperlink" Target="https://www.flickr.com/photos/woolamaloo_gazette/8702038807" TargetMode="External"/><Relationship Id="rId5" Type="http://schemas.openxmlformats.org/officeDocument/2006/relationships/image" Target="../media/image26.jpg"/><Relationship Id="rId4" Type="http://schemas.openxmlformats.org/officeDocument/2006/relationships/hyperlink" Target="https://commons.wikimedia.org/wiki/File:Indian_Flag.JPG" TargetMode="External"/></Relationships>
</file>

<file path=ppt/diagrams/_rels/drawing12.xml.rels><?xml version="1.0" encoding="UTF-8" standalone="yes"?>
<Relationships xmlns="http://schemas.openxmlformats.org/package/2006/relationships"><Relationship Id="rId8" Type="http://schemas.openxmlformats.org/officeDocument/2006/relationships/hyperlink" Target="https://commons.wikimedia.org/wiki/File:American_flag.jpg" TargetMode="External"/><Relationship Id="rId3" Type="http://schemas.openxmlformats.org/officeDocument/2006/relationships/image" Target="../media/image25.JPG"/><Relationship Id="rId7" Type="http://schemas.openxmlformats.org/officeDocument/2006/relationships/image" Target="../media/image27.jpg"/><Relationship Id="rId2" Type="http://schemas.openxmlformats.org/officeDocument/2006/relationships/hyperlink" Target="https://pxhere.com/de/photo/1611212" TargetMode="External"/><Relationship Id="rId1" Type="http://schemas.openxmlformats.org/officeDocument/2006/relationships/image" Target="../media/image24.jpg"/><Relationship Id="rId6" Type="http://schemas.openxmlformats.org/officeDocument/2006/relationships/hyperlink" Target="https://www.flickr.com/photos/woolamaloo_gazette/8702038807" TargetMode="External"/><Relationship Id="rId5" Type="http://schemas.openxmlformats.org/officeDocument/2006/relationships/image" Target="../media/image26.jpg"/><Relationship Id="rId4" Type="http://schemas.openxmlformats.org/officeDocument/2006/relationships/hyperlink" Target="https://commons.wikimedia.org/wiki/File:Indian_Flag.JPG" TargetMode="External"/></Relationships>
</file>

<file path=ppt/diagrams/_rels/drawing13.xml.rels><?xml version="1.0" encoding="UTF-8" standalone="yes"?>
<Relationships xmlns="http://schemas.openxmlformats.org/package/2006/relationships"><Relationship Id="rId8" Type="http://schemas.openxmlformats.org/officeDocument/2006/relationships/hyperlink" Target="https://www.goodfreephotos.com/germany/berlin/bundestag-in-berlin-germany.jpg.php" TargetMode="External"/><Relationship Id="rId3" Type="http://schemas.openxmlformats.org/officeDocument/2006/relationships/image" Target="../media/image29.jpg"/><Relationship Id="rId7" Type="http://schemas.openxmlformats.org/officeDocument/2006/relationships/image" Target="../media/image30.jpg"/><Relationship Id="rId2" Type="http://schemas.openxmlformats.org/officeDocument/2006/relationships/hyperlink" Target="https://www.publicdomainpictures.net/en/view-image.php?image=241800&amp;picture=irish-flag" TargetMode="External"/><Relationship Id="rId1" Type="http://schemas.openxmlformats.org/officeDocument/2006/relationships/image" Target="../media/image28.jpg"/><Relationship Id="rId6" Type="http://schemas.openxmlformats.org/officeDocument/2006/relationships/hyperlink" Target="https://www.flickr.com/photos/woolamaloo_gazette/8702038807" TargetMode="External"/><Relationship Id="rId5" Type="http://schemas.openxmlformats.org/officeDocument/2006/relationships/image" Target="../media/image26.jpg"/><Relationship Id="rId4" Type="http://schemas.openxmlformats.org/officeDocument/2006/relationships/hyperlink" Target="https://www.flickr.com/photos/khairulabdullah/9400968458/" TargetMode="External"/></Relationships>
</file>

<file path=ppt/diagrams/_rels/drawing14.xml.rels><?xml version="1.0" encoding="UTF-8" standalone="yes"?>
<Relationships xmlns="http://schemas.openxmlformats.org/package/2006/relationships"><Relationship Id="rId8" Type="http://schemas.openxmlformats.org/officeDocument/2006/relationships/hyperlink" Target="https://www.goodfreephotos.com/germany/berlin/bundestag-in-berlin-germany.jpg.php" TargetMode="External"/><Relationship Id="rId3" Type="http://schemas.openxmlformats.org/officeDocument/2006/relationships/image" Target="../media/image29.jpg"/><Relationship Id="rId7" Type="http://schemas.openxmlformats.org/officeDocument/2006/relationships/image" Target="../media/image30.jpg"/><Relationship Id="rId2" Type="http://schemas.openxmlformats.org/officeDocument/2006/relationships/hyperlink" Target="https://www.publicdomainpictures.net/view-image.php?image=256940&amp;picture=bandiera-irlandese" TargetMode="External"/><Relationship Id="rId1" Type="http://schemas.openxmlformats.org/officeDocument/2006/relationships/image" Target="../media/image31.jpg"/><Relationship Id="rId6" Type="http://schemas.openxmlformats.org/officeDocument/2006/relationships/hyperlink" Target="https://www.flickr.com/photos/woolamaloo_gazette/8702038807" TargetMode="External"/><Relationship Id="rId5" Type="http://schemas.openxmlformats.org/officeDocument/2006/relationships/image" Target="../media/image26.jpg"/><Relationship Id="rId4" Type="http://schemas.openxmlformats.org/officeDocument/2006/relationships/hyperlink" Target="https://www.flickr.com/photos/khairulabdullah/9400968458/" TargetMode="External"/></Relationships>
</file>

<file path=ppt/diagrams/_rels/drawing15.xml.rels><?xml version="1.0" encoding="UTF-8" standalone="yes"?>
<Relationships xmlns="http://schemas.openxmlformats.org/package/2006/relationships"><Relationship Id="rId8" Type="http://schemas.openxmlformats.org/officeDocument/2006/relationships/hyperlink" Target="https://www.flickr.com/photos/geehock/3913333206/" TargetMode="External"/><Relationship Id="rId3" Type="http://schemas.openxmlformats.org/officeDocument/2006/relationships/image" Target="../media/image33.jpg"/><Relationship Id="rId7" Type="http://schemas.openxmlformats.org/officeDocument/2006/relationships/image" Target="../media/image35.jpg"/><Relationship Id="rId2" Type="http://schemas.openxmlformats.org/officeDocument/2006/relationships/hyperlink" Target="https://www.geograph.org.uk/photo/4067419" TargetMode="External"/><Relationship Id="rId1" Type="http://schemas.openxmlformats.org/officeDocument/2006/relationships/image" Target="../media/image32.jpg"/><Relationship Id="rId6" Type="http://schemas.openxmlformats.org/officeDocument/2006/relationships/hyperlink" Target="https://www.dreamstime.com/saltire-national-flag-scotland-sky-blue-field-background-image174594937" TargetMode="External"/><Relationship Id="rId5" Type="http://schemas.openxmlformats.org/officeDocument/2006/relationships/image" Target="../media/image34.jpg"/><Relationship Id="rId4" Type="http://schemas.openxmlformats.org/officeDocument/2006/relationships/hyperlink" Target="https://cp-tech.co.uk/case-studies/parliament-buildings-stormont/" TargetMode="External"/></Relationships>
</file>

<file path=ppt/diagrams/_rels/drawing16.xml.rels><?xml version="1.0" encoding="UTF-8" standalone="yes"?>
<Relationships xmlns="http://schemas.openxmlformats.org/package/2006/relationships"><Relationship Id="rId8" Type="http://schemas.openxmlformats.org/officeDocument/2006/relationships/hyperlink" Target="https://www.flickr.com/photos/geehock/3913333206/" TargetMode="External"/><Relationship Id="rId3" Type="http://schemas.openxmlformats.org/officeDocument/2006/relationships/image" Target="../media/image33.jpg"/><Relationship Id="rId7" Type="http://schemas.openxmlformats.org/officeDocument/2006/relationships/image" Target="../media/image35.jpg"/><Relationship Id="rId2" Type="http://schemas.openxmlformats.org/officeDocument/2006/relationships/hyperlink" Target="https://www.geograph.org.uk/photo/4067419" TargetMode="External"/><Relationship Id="rId1" Type="http://schemas.openxmlformats.org/officeDocument/2006/relationships/image" Target="../media/image32.jpg"/><Relationship Id="rId6" Type="http://schemas.openxmlformats.org/officeDocument/2006/relationships/hyperlink" Target="https://www.dreamstime.com/saltire-national-flag-scotland-sky-blue-field-background-image174594937" TargetMode="External"/><Relationship Id="rId5" Type="http://schemas.openxmlformats.org/officeDocument/2006/relationships/image" Target="../media/image34.jpg"/><Relationship Id="rId4" Type="http://schemas.openxmlformats.org/officeDocument/2006/relationships/hyperlink" Target="https://cp-tech.co.uk/case-studies/parliament-buildings-stormont/" TargetMode="External"/></Relationships>
</file>

<file path=ppt/diagrams/_rels/drawing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4" Type="http://schemas.openxmlformats.org/officeDocument/2006/relationships/image" Target="../media/image39.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4" Type="http://schemas.openxmlformats.org/officeDocument/2006/relationships/image" Target="../media/image3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pixabay.com/en/parthenon-greece-acropolis-athens-2125566/" TargetMode="External"/><Relationship Id="rId1" Type="http://schemas.openxmlformats.org/officeDocument/2006/relationships/image" Target="../media/image4.jpg"/><Relationship Id="rId6" Type="http://schemas.openxmlformats.org/officeDocument/2006/relationships/image" Target="../media/image8.png"/><Relationship Id="rId5" Type="http://schemas.openxmlformats.org/officeDocument/2006/relationships/image" Target="../media/image6.jpg"/><Relationship Id="rId4" Type="http://schemas.openxmlformats.org/officeDocument/2006/relationships/hyperlink" Target="https://www.flickr.com/photos/152977080@N03/33195910630/"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rawing5.xml.rels><?xml version="1.0" encoding="UTF-8" standalone="yes"?>
<Relationships xmlns="http://schemas.openxmlformats.org/package/2006/relationships"><Relationship Id="rId8" Type="http://schemas.openxmlformats.org/officeDocument/2006/relationships/hyperlink" Target="http://www.flickr.com/photos/april-mo/8058781530/" TargetMode="External"/><Relationship Id="rId3" Type="http://schemas.openxmlformats.org/officeDocument/2006/relationships/image" Target="../media/image16.jpg"/><Relationship Id="rId7" Type="http://schemas.openxmlformats.org/officeDocument/2006/relationships/image" Target="../media/image18.jpg"/><Relationship Id="rId2" Type="http://schemas.openxmlformats.org/officeDocument/2006/relationships/hyperlink" Target="https://edinburghcollected.org/memories/9024" TargetMode="External"/><Relationship Id="rId1" Type="http://schemas.openxmlformats.org/officeDocument/2006/relationships/image" Target="../media/image15.jpg"/><Relationship Id="rId6" Type="http://schemas.openxmlformats.org/officeDocument/2006/relationships/hyperlink" Target="https://kniveskillpeople.blogspot.com/2011/08/fashion-time-travel-series-fabulous.html" TargetMode="External"/><Relationship Id="rId5" Type="http://schemas.openxmlformats.org/officeDocument/2006/relationships/image" Target="../media/image17.jpg"/><Relationship Id="rId4" Type="http://schemas.openxmlformats.org/officeDocument/2006/relationships/hyperlink" Target="http://www.womenslandarmy.co.uk/world-war-one/ww1-land-girls/" TargetMode="External"/></Relationships>
</file>

<file path=ppt/diagrams/_rels/drawing6.xml.rels><?xml version="1.0" encoding="UTF-8" standalone="yes"?>
<Relationships xmlns="http://schemas.openxmlformats.org/package/2006/relationships"><Relationship Id="rId8" Type="http://schemas.openxmlformats.org/officeDocument/2006/relationships/hyperlink" Target="http://www.flickr.com/photos/april-mo/8058781530/" TargetMode="External"/><Relationship Id="rId3" Type="http://schemas.openxmlformats.org/officeDocument/2006/relationships/image" Target="../media/image16.jpg"/><Relationship Id="rId7" Type="http://schemas.openxmlformats.org/officeDocument/2006/relationships/image" Target="../media/image18.jpg"/><Relationship Id="rId2" Type="http://schemas.openxmlformats.org/officeDocument/2006/relationships/hyperlink" Target="https://edinburghcollected.org/memories/9024" TargetMode="External"/><Relationship Id="rId1" Type="http://schemas.openxmlformats.org/officeDocument/2006/relationships/image" Target="../media/image15.jpg"/><Relationship Id="rId6" Type="http://schemas.openxmlformats.org/officeDocument/2006/relationships/hyperlink" Target="https://kniveskillpeople.blogspot.com/2011/08/fashion-time-travel-series-fabulous.html" TargetMode="External"/><Relationship Id="rId5" Type="http://schemas.openxmlformats.org/officeDocument/2006/relationships/image" Target="../media/image17.jpg"/><Relationship Id="rId4" Type="http://schemas.openxmlformats.org/officeDocument/2006/relationships/hyperlink" Target="http://www.womenslandarmy.co.uk/world-war-one/ww1-land-girls/" TargetMode="External"/></Relationships>
</file>

<file path=ppt/diagrams/_rels/drawing7.xml.rels><?xml version="1.0" encoding="UTF-8" standalone="yes"?>
<Relationships xmlns="http://schemas.openxmlformats.org/package/2006/relationships"><Relationship Id="rId8" Type="http://schemas.openxmlformats.org/officeDocument/2006/relationships/hyperlink" Target="https://www.flickr.com/photos/40290490@N03/5602138451" TargetMode="External"/><Relationship Id="rId3" Type="http://schemas.openxmlformats.org/officeDocument/2006/relationships/image" Target="../media/image20.jpg"/><Relationship Id="rId7" Type="http://schemas.openxmlformats.org/officeDocument/2006/relationships/image" Target="../media/image22.jpg"/><Relationship Id="rId2" Type="http://schemas.openxmlformats.org/officeDocument/2006/relationships/hyperlink" Target="https://www.publicdomainpictures.net/en/view-image.php?image=114223&amp;picture=greek-flag" TargetMode="External"/><Relationship Id="rId1" Type="http://schemas.openxmlformats.org/officeDocument/2006/relationships/image" Target="../media/image19.jpg"/><Relationship Id="rId6" Type="http://schemas.openxmlformats.org/officeDocument/2006/relationships/hyperlink" Target="https://www.pexels.com/photo/flag-of-poland-5611/" TargetMode="External"/><Relationship Id="rId5" Type="http://schemas.openxmlformats.org/officeDocument/2006/relationships/image" Target="../media/image21.jpg"/><Relationship Id="rId4" Type="http://schemas.openxmlformats.org/officeDocument/2006/relationships/hyperlink" Target="https://www.publicdomainpictures.net/en/view-image.php?image=307095&amp;picture=flag-of-spain" TargetMode="External"/></Relationships>
</file>

<file path=ppt/diagrams/_rels/drawing8.xml.rels><?xml version="1.0" encoding="UTF-8" standalone="yes"?>
<Relationships xmlns="http://schemas.openxmlformats.org/package/2006/relationships"><Relationship Id="rId8" Type="http://schemas.openxmlformats.org/officeDocument/2006/relationships/hyperlink" Target="https://www.flickr.com/photos/40290490@N03/5602138451" TargetMode="External"/><Relationship Id="rId3" Type="http://schemas.openxmlformats.org/officeDocument/2006/relationships/image" Target="../media/image20.jpg"/><Relationship Id="rId7" Type="http://schemas.openxmlformats.org/officeDocument/2006/relationships/image" Target="../media/image22.jpg"/><Relationship Id="rId2" Type="http://schemas.openxmlformats.org/officeDocument/2006/relationships/hyperlink" Target="https://www.publicdomainpictures.net/en/view-image.php?image=114223&amp;picture=greek-flag" TargetMode="External"/><Relationship Id="rId1" Type="http://schemas.openxmlformats.org/officeDocument/2006/relationships/image" Target="../media/image19.jpg"/><Relationship Id="rId6" Type="http://schemas.openxmlformats.org/officeDocument/2006/relationships/hyperlink" Target="https://www.pexels.com/photo/flag-of-poland-5611/" TargetMode="External"/><Relationship Id="rId5" Type="http://schemas.openxmlformats.org/officeDocument/2006/relationships/image" Target="../media/image21.jpg"/><Relationship Id="rId4" Type="http://schemas.openxmlformats.org/officeDocument/2006/relationships/hyperlink" Target="https://www.publicdomainpictures.net/en/view-image.php?image=307095&amp;picture=flag-of-spain" TargetMode="External"/></Relationships>
</file>

<file path=ppt/diagrams/_rels/drawing9.xml.rels><?xml version="1.0" encoding="UTF-8" standalone="yes"?>
<Relationships xmlns="http://schemas.openxmlformats.org/package/2006/relationships"><Relationship Id="rId8" Type="http://schemas.openxmlformats.org/officeDocument/2006/relationships/hyperlink" Target="https://www.flickr.com/photos/40290490@N03/5602138451" TargetMode="External"/><Relationship Id="rId3" Type="http://schemas.openxmlformats.org/officeDocument/2006/relationships/image" Target="../media/image20.jpg"/><Relationship Id="rId7" Type="http://schemas.openxmlformats.org/officeDocument/2006/relationships/image" Target="../media/image22.jpg"/><Relationship Id="rId2" Type="http://schemas.openxmlformats.org/officeDocument/2006/relationships/hyperlink" Target="https://www.publicdomainpictures.net/en/view-image.php?image=114223&amp;picture=greek-flag" TargetMode="External"/><Relationship Id="rId1" Type="http://schemas.openxmlformats.org/officeDocument/2006/relationships/image" Target="../media/image19.jpg"/><Relationship Id="rId6" Type="http://schemas.openxmlformats.org/officeDocument/2006/relationships/hyperlink" Target="https://www.pexels.com/photo/flag-of-poland-5611/" TargetMode="External"/><Relationship Id="rId5" Type="http://schemas.openxmlformats.org/officeDocument/2006/relationships/image" Target="../media/image21.jpg"/><Relationship Id="rId4" Type="http://schemas.openxmlformats.org/officeDocument/2006/relationships/hyperlink" Target="https://www.publicdomainpictures.net/en/view-image.php?image=307095&amp;picture=flag-of-spai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A) Greek</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B) English</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C) Arabic</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D) Hindi</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72000" r="-72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Lst>
          </a:blip>
          <a:srcRect/>
          <a:stretch>
            <a:fillRect l="-63000" r="-6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Greece</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Spain</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Poland</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Romania</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63000" r="-6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50000" r="-50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European Union</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India</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United Kingdom</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United States of America</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50000" r="-50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63000" r="-63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European Union</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India</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United Kingdom</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United States of America</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50000" r="-50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63000" r="-63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Irish citizens</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Swiss citizens</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UK citizens</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German citizens</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83000" r="-83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Irish citizens</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Swiss citizens</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UK citizens</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German citizens</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83000" r="-83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England</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Northern Ireland</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Scotland</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Wales</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2000" r="-62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82000" r="-82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25000" r="-25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74000" r="-74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England</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Northern Ireland</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Scotland</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Wales</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2000" r="-62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82000" r="-82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25000" r="-25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74000" r="-74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1</a:t>
          </a:r>
          <a:r>
            <a:rPr lang="en-GB" baseline="30000" dirty="0">
              <a:latin typeface="Europea" pitchFamily="2" charset="0"/>
              <a:ea typeface="Europea" pitchFamily="2" charset="0"/>
            </a:rPr>
            <a:t>st</a:t>
          </a:r>
          <a:r>
            <a:rPr lang="en-GB" dirty="0">
              <a:latin typeface="Europea" pitchFamily="2" charset="0"/>
              <a:ea typeface="Europea" pitchFamily="2" charset="0"/>
            </a:rPr>
            <a:t> January</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9</a:t>
          </a:r>
          <a:r>
            <a:rPr lang="en-GB" baseline="30000" dirty="0"/>
            <a:t>th</a:t>
          </a:r>
          <a:r>
            <a:rPr lang="en-GB" dirty="0"/>
            <a:t> March</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9</a:t>
          </a:r>
          <a:r>
            <a:rPr lang="en-GB" baseline="30000" dirty="0"/>
            <a:t>th</a:t>
          </a:r>
          <a:r>
            <a:rPr lang="en-GB" dirty="0"/>
            <a:t> May</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6-9</a:t>
          </a:r>
          <a:r>
            <a:rPr lang="en-GB" baseline="30000" dirty="0"/>
            <a:t>th</a:t>
          </a:r>
          <a:r>
            <a:rPr lang="en-GB" dirty="0"/>
            <a:t> June</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Contented smile cartoon alarm clock"/>
        </a:ext>
      </dgm:extLst>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Winking alarm clock face"/>
        </a:ext>
      </dgm:extLst>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Smiling alarm clock face"/>
        </a:ext>
      </dgm:extLst>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Straight face alarm clock"/>
        </a:ext>
      </dgm:extLst>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1</a:t>
          </a:r>
          <a:r>
            <a:rPr lang="en-GB" baseline="30000" dirty="0">
              <a:latin typeface="Europea" pitchFamily="2" charset="0"/>
              <a:ea typeface="Europea" pitchFamily="2" charset="0"/>
            </a:rPr>
            <a:t>st</a:t>
          </a:r>
          <a:r>
            <a:rPr lang="en-GB" dirty="0">
              <a:latin typeface="Europea" pitchFamily="2" charset="0"/>
              <a:ea typeface="Europea" pitchFamily="2" charset="0"/>
            </a:rPr>
            <a:t> January</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9</a:t>
          </a:r>
          <a:r>
            <a:rPr lang="en-GB" baseline="30000" dirty="0"/>
            <a:t>th</a:t>
          </a:r>
          <a:r>
            <a:rPr lang="en-GB" dirty="0"/>
            <a:t> March</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9</a:t>
          </a:r>
          <a:r>
            <a:rPr lang="en-GB" baseline="30000" dirty="0"/>
            <a:t>th</a:t>
          </a:r>
          <a:r>
            <a:rPr lang="en-GB" dirty="0"/>
            <a:t> May</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6-9</a:t>
          </a:r>
          <a:r>
            <a:rPr lang="en-GB" baseline="30000" dirty="0"/>
            <a:t>th</a:t>
          </a:r>
          <a:r>
            <a:rPr lang="en-GB" dirty="0"/>
            <a:t> June</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Contented smile cartoon alarm clock"/>
        </a:ext>
      </dgm:extLst>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Winking alarm clock face"/>
        </a:ext>
      </dgm:extLst>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Smiling alarm clock face"/>
        </a:ext>
      </dgm:extLst>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Straight face alarm clock"/>
        </a:ext>
      </dgm:extLst>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A) Greek</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B) English</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C) Arabic</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D) Latin</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72000" r="-72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Lst>
          </a:blip>
          <a:srcRect/>
          <a:stretch>
            <a:fillRect l="-63000" r="-6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Voting</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Power</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Together</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Stupid</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Not Impressed Chicken"/>
        </a:ext>
      </dgm:extLst>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Fist Bump Bee"/>
        </a:ext>
      </dgm:extLst>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Team Huddle Broccoli"/>
        </a:ext>
      </dgm:extLst>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Face Palm Teodor the Cat"/>
        </a:ext>
      </dgm:extLst>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Voting</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Power</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Together</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Stupid</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rotWithShape="1">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Watching You Chicken"/>
        </a:ext>
      </dgm:extLst>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Fist Bump Bee"/>
        </a:ext>
      </dgm:extLst>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Team Huddle Broccoli"/>
        </a:ext>
      </dgm:extLst>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Face Palm Teodor the Cat"/>
        </a:ext>
      </dgm:extLst>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1883</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1916</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1945</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1971</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4000" r="-4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t="-2000" b="-2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3000" r="-1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3000" r="-3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1883</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1916</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1945</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1971</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4000" r="-4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t="-2000" b="-2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3000" r="-1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3000" r="-3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Greece</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Spain</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Poland</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Romania</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63000" r="-6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50000" r="-50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Greece</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Spain</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Poland</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Romania</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63000" r="-6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50000" r="-50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B85B4C-4E03-4E66-8A22-C6B04A0A82A3}"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FCED7EE9-B2B7-43D6-ACE7-0353F1D5B915}">
      <dgm:prSet phldrT="[Text]"/>
      <dgm:spPr/>
      <dgm:t>
        <a:bodyPr/>
        <a:lstStyle/>
        <a:p>
          <a:r>
            <a:rPr lang="en-GB" dirty="0">
              <a:latin typeface="Europea" pitchFamily="2" charset="0"/>
              <a:ea typeface="Europea" pitchFamily="2" charset="0"/>
            </a:rPr>
            <a:t>Greece</a:t>
          </a:r>
        </a:p>
      </dgm:t>
    </dgm:pt>
    <dgm:pt modelId="{0A84AB64-8CE7-4210-B7B5-55EEC4C186BB}" type="parTrans" cxnId="{78507D3D-CA3A-4207-B8D4-45FE12EC3FAB}">
      <dgm:prSet/>
      <dgm:spPr/>
      <dgm:t>
        <a:bodyPr/>
        <a:lstStyle/>
        <a:p>
          <a:endParaRPr lang="en-GB"/>
        </a:p>
      </dgm:t>
    </dgm:pt>
    <dgm:pt modelId="{F9111EA1-A1FD-40E2-AF86-0B1A897F1B6D}" type="sibTrans" cxnId="{78507D3D-CA3A-4207-B8D4-45FE12EC3FAB}">
      <dgm:prSet/>
      <dgm:spPr/>
      <dgm:t>
        <a:bodyPr/>
        <a:lstStyle/>
        <a:p>
          <a:endParaRPr lang="en-GB"/>
        </a:p>
      </dgm:t>
    </dgm:pt>
    <dgm:pt modelId="{D5CE228B-EE45-40F2-A94B-0F920DFE1A76}">
      <dgm:prSet phldrT="[Text]"/>
      <dgm:spPr/>
      <dgm:t>
        <a:bodyPr/>
        <a:lstStyle/>
        <a:p>
          <a:r>
            <a:rPr lang="en-GB" dirty="0"/>
            <a:t>Spain</a:t>
          </a:r>
        </a:p>
      </dgm:t>
    </dgm:pt>
    <dgm:pt modelId="{80715C62-2A0F-47B9-9B6C-6EC884966C2F}" type="parTrans" cxnId="{10258E93-CE11-4512-A049-22A995F7A2D4}">
      <dgm:prSet/>
      <dgm:spPr/>
      <dgm:t>
        <a:bodyPr/>
        <a:lstStyle/>
        <a:p>
          <a:endParaRPr lang="en-GB"/>
        </a:p>
      </dgm:t>
    </dgm:pt>
    <dgm:pt modelId="{DE83FEEF-7410-43C5-B25E-DA6AD8FEC108}" type="sibTrans" cxnId="{10258E93-CE11-4512-A049-22A995F7A2D4}">
      <dgm:prSet/>
      <dgm:spPr/>
      <dgm:t>
        <a:bodyPr/>
        <a:lstStyle/>
        <a:p>
          <a:endParaRPr lang="en-GB"/>
        </a:p>
      </dgm:t>
    </dgm:pt>
    <dgm:pt modelId="{31F0FCC7-81BB-4CEC-89BF-6ABFB67ED729}">
      <dgm:prSet phldrT="[Text]"/>
      <dgm:spPr/>
      <dgm:t>
        <a:bodyPr/>
        <a:lstStyle/>
        <a:p>
          <a:r>
            <a:rPr lang="en-GB" dirty="0"/>
            <a:t>Poland</a:t>
          </a:r>
        </a:p>
      </dgm:t>
    </dgm:pt>
    <dgm:pt modelId="{6DA87560-0EF5-4838-A3CB-17AA7E907EAF}" type="parTrans" cxnId="{33A68B8C-FC78-45FF-BAE7-D9EA0D215DA9}">
      <dgm:prSet/>
      <dgm:spPr/>
      <dgm:t>
        <a:bodyPr/>
        <a:lstStyle/>
        <a:p>
          <a:endParaRPr lang="en-GB"/>
        </a:p>
      </dgm:t>
    </dgm:pt>
    <dgm:pt modelId="{19366C11-2E48-496E-B9F8-2FA99275F4EC}" type="sibTrans" cxnId="{33A68B8C-FC78-45FF-BAE7-D9EA0D215DA9}">
      <dgm:prSet/>
      <dgm:spPr/>
      <dgm:t>
        <a:bodyPr/>
        <a:lstStyle/>
        <a:p>
          <a:endParaRPr lang="en-GB"/>
        </a:p>
      </dgm:t>
    </dgm:pt>
    <dgm:pt modelId="{46458090-2936-485E-A88E-9B5DF2518B93}">
      <dgm:prSet phldrT="[Text]"/>
      <dgm:spPr/>
      <dgm:t>
        <a:bodyPr/>
        <a:lstStyle/>
        <a:p>
          <a:r>
            <a:rPr lang="en-GB" dirty="0"/>
            <a:t>Romania</a:t>
          </a:r>
        </a:p>
      </dgm:t>
    </dgm:pt>
    <dgm:pt modelId="{9BD5C150-6866-434B-8701-07FA49758C36}" type="parTrans" cxnId="{E99E70A4-2EAA-4668-853B-BBA6FB0E7B3B}">
      <dgm:prSet/>
      <dgm:spPr/>
      <dgm:t>
        <a:bodyPr/>
        <a:lstStyle/>
        <a:p>
          <a:endParaRPr lang="en-GB"/>
        </a:p>
      </dgm:t>
    </dgm:pt>
    <dgm:pt modelId="{A853E311-B795-4750-A326-DCFFC3981716}" type="sibTrans" cxnId="{E99E70A4-2EAA-4668-853B-BBA6FB0E7B3B}">
      <dgm:prSet/>
      <dgm:spPr/>
      <dgm:t>
        <a:bodyPr/>
        <a:lstStyle/>
        <a:p>
          <a:endParaRPr lang="en-GB"/>
        </a:p>
      </dgm:t>
    </dgm:pt>
    <dgm:pt modelId="{925C49AC-1720-4847-921B-BB40136A0BAF}" type="pres">
      <dgm:prSet presAssocID="{F4B85B4C-4E03-4E66-8A22-C6B04A0A82A3}" presName="Name0" presStyleCnt="0">
        <dgm:presLayoutVars>
          <dgm:dir/>
          <dgm:resizeHandles val="exact"/>
        </dgm:presLayoutVars>
      </dgm:prSet>
      <dgm:spPr/>
    </dgm:pt>
    <dgm:pt modelId="{A4D66507-4A5C-43F7-B6C3-DA284AA301C8}" type="pres">
      <dgm:prSet presAssocID="{FCED7EE9-B2B7-43D6-ACE7-0353F1D5B915}" presName="composite" presStyleCnt="0"/>
      <dgm:spPr/>
    </dgm:pt>
    <dgm:pt modelId="{3B442041-9A69-4D35-B079-17AE2417F514}" type="pres">
      <dgm:prSet presAssocID="{FCED7EE9-B2B7-43D6-ACE7-0353F1D5B915}" presName="rect1" presStyleLbl="trAlignAcc1" presStyleIdx="0" presStyleCnt="4">
        <dgm:presLayoutVars>
          <dgm:bulletEnabled val="1"/>
        </dgm:presLayoutVars>
      </dgm:prSet>
      <dgm:spPr/>
    </dgm:pt>
    <dgm:pt modelId="{E480AF5E-85EB-4A7B-8F07-996D74904369}" type="pres">
      <dgm:prSet presAssocID="{FCED7EE9-B2B7-43D6-ACE7-0353F1D5B915}" presName="rect2" presStyleLbl="fgImgPlace1" presStyleIdx="0" presStyleCnt="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DA216EEE-0E7D-4C2A-9EB6-B4FC1565B7E7}" type="pres">
      <dgm:prSet presAssocID="{F9111EA1-A1FD-40E2-AF86-0B1A897F1B6D}" presName="sibTrans" presStyleCnt="0"/>
      <dgm:spPr/>
    </dgm:pt>
    <dgm:pt modelId="{E9039A99-120B-426D-9C3E-40145544E658}" type="pres">
      <dgm:prSet presAssocID="{D5CE228B-EE45-40F2-A94B-0F920DFE1A76}" presName="composite" presStyleCnt="0"/>
      <dgm:spPr/>
    </dgm:pt>
    <dgm:pt modelId="{A3CB5BC7-46EF-401E-AA5B-7864C9718439}" type="pres">
      <dgm:prSet presAssocID="{D5CE228B-EE45-40F2-A94B-0F920DFE1A76}" presName="rect1" presStyleLbl="trAlignAcc1" presStyleIdx="1" presStyleCnt="4">
        <dgm:presLayoutVars>
          <dgm:bulletEnabled val="1"/>
        </dgm:presLayoutVars>
      </dgm:prSet>
      <dgm:spPr/>
    </dgm:pt>
    <dgm:pt modelId="{D0209E47-B143-44F4-9C8D-0E3DC6B464AD}" type="pres">
      <dgm:prSet presAssocID="{D5CE228B-EE45-40F2-A94B-0F920DFE1A76}" presName="rect2" presStyleLbl="fgImgPlace1" presStyleIdx="1" presStyleCnt="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dgm:spPr>
    </dgm:pt>
    <dgm:pt modelId="{41AF52A0-E2EB-440B-9A0B-678AB2167144}" type="pres">
      <dgm:prSet presAssocID="{DE83FEEF-7410-43C5-B25E-DA6AD8FEC108}" presName="sibTrans" presStyleCnt="0"/>
      <dgm:spPr/>
    </dgm:pt>
    <dgm:pt modelId="{A85D6F66-FDD2-451F-9644-0F7D109ACCBC}" type="pres">
      <dgm:prSet presAssocID="{31F0FCC7-81BB-4CEC-89BF-6ABFB67ED729}" presName="composite" presStyleCnt="0"/>
      <dgm:spPr/>
    </dgm:pt>
    <dgm:pt modelId="{8C805AB9-1BCB-4207-824D-944292E41D6D}" type="pres">
      <dgm:prSet presAssocID="{31F0FCC7-81BB-4CEC-89BF-6ABFB67ED729}" presName="rect1" presStyleLbl="trAlignAcc1" presStyleIdx="2" presStyleCnt="4">
        <dgm:presLayoutVars>
          <dgm:bulletEnabled val="1"/>
        </dgm:presLayoutVars>
      </dgm:prSet>
      <dgm:spPr/>
    </dgm:pt>
    <dgm:pt modelId="{D76CE230-7B0B-407B-BA81-4B56D328DCC0}" type="pres">
      <dgm:prSet presAssocID="{31F0FCC7-81BB-4CEC-89BF-6ABFB67ED729}" presName="rect2" presStyleLbl="fgImgPlace1" presStyleIdx="2" presStyleCnt="4"/>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63000" r="-63000"/>
          </a:stretch>
        </a:blipFill>
      </dgm:spPr>
    </dgm:pt>
    <dgm:pt modelId="{BCFA7058-FE8D-4097-B924-7D7AB1EE3D2A}" type="pres">
      <dgm:prSet presAssocID="{19366C11-2E48-496E-B9F8-2FA99275F4EC}" presName="sibTrans" presStyleCnt="0"/>
      <dgm:spPr/>
    </dgm:pt>
    <dgm:pt modelId="{32D51BD2-9908-4B66-94DD-F49FC29C8A2B}" type="pres">
      <dgm:prSet presAssocID="{46458090-2936-485E-A88E-9B5DF2518B93}" presName="composite" presStyleCnt="0"/>
      <dgm:spPr/>
    </dgm:pt>
    <dgm:pt modelId="{DDC60E7C-3FA9-476B-823A-414D1F5D4F1D}" type="pres">
      <dgm:prSet presAssocID="{46458090-2936-485E-A88E-9B5DF2518B93}" presName="rect1" presStyleLbl="trAlignAcc1" presStyleIdx="3" presStyleCnt="4">
        <dgm:presLayoutVars>
          <dgm:bulletEnabled val="1"/>
        </dgm:presLayoutVars>
      </dgm:prSet>
      <dgm:spPr/>
    </dgm:pt>
    <dgm:pt modelId="{B33D6900-8262-4367-9733-075A94F3FBE4}" type="pres">
      <dgm:prSet presAssocID="{46458090-2936-485E-A88E-9B5DF2518B93}" presName="rect2" presStyleLbl="fgImgPlac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50000" r="-50000"/>
          </a:stretch>
        </a:blipFill>
      </dgm:spPr>
    </dgm:pt>
  </dgm:ptLst>
  <dgm:cxnLst>
    <dgm:cxn modelId="{9A51E53A-448B-4632-A487-8447FCF8357E}" type="presOf" srcId="{46458090-2936-485E-A88E-9B5DF2518B93}" destId="{DDC60E7C-3FA9-476B-823A-414D1F5D4F1D}" srcOrd="0" destOrd="0" presId="urn:microsoft.com/office/officeart/2008/layout/PictureStrips"/>
    <dgm:cxn modelId="{78507D3D-CA3A-4207-B8D4-45FE12EC3FAB}" srcId="{F4B85B4C-4E03-4E66-8A22-C6B04A0A82A3}" destId="{FCED7EE9-B2B7-43D6-ACE7-0353F1D5B915}" srcOrd="0" destOrd="0" parTransId="{0A84AB64-8CE7-4210-B7B5-55EEC4C186BB}" sibTransId="{F9111EA1-A1FD-40E2-AF86-0B1A897F1B6D}"/>
    <dgm:cxn modelId="{4102007A-0D7E-46F5-B671-83F4DEF8933D}" type="presOf" srcId="{F4B85B4C-4E03-4E66-8A22-C6B04A0A82A3}" destId="{925C49AC-1720-4847-921B-BB40136A0BAF}" srcOrd="0" destOrd="0" presId="urn:microsoft.com/office/officeart/2008/layout/PictureStrips"/>
    <dgm:cxn modelId="{33A68B8C-FC78-45FF-BAE7-D9EA0D215DA9}" srcId="{F4B85B4C-4E03-4E66-8A22-C6B04A0A82A3}" destId="{31F0FCC7-81BB-4CEC-89BF-6ABFB67ED729}" srcOrd="2" destOrd="0" parTransId="{6DA87560-0EF5-4838-A3CB-17AA7E907EAF}" sibTransId="{19366C11-2E48-496E-B9F8-2FA99275F4EC}"/>
    <dgm:cxn modelId="{10258E93-CE11-4512-A049-22A995F7A2D4}" srcId="{F4B85B4C-4E03-4E66-8A22-C6B04A0A82A3}" destId="{D5CE228B-EE45-40F2-A94B-0F920DFE1A76}" srcOrd="1" destOrd="0" parTransId="{80715C62-2A0F-47B9-9B6C-6EC884966C2F}" sibTransId="{DE83FEEF-7410-43C5-B25E-DA6AD8FEC108}"/>
    <dgm:cxn modelId="{F9058E94-3C43-457A-8A57-8D285A1CE1D0}" type="presOf" srcId="{D5CE228B-EE45-40F2-A94B-0F920DFE1A76}" destId="{A3CB5BC7-46EF-401E-AA5B-7864C9718439}" srcOrd="0" destOrd="0" presId="urn:microsoft.com/office/officeart/2008/layout/PictureStrips"/>
    <dgm:cxn modelId="{E99E70A4-2EAA-4668-853B-BBA6FB0E7B3B}" srcId="{F4B85B4C-4E03-4E66-8A22-C6B04A0A82A3}" destId="{46458090-2936-485E-A88E-9B5DF2518B93}" srcOrd="3" destOrd="0" parTransId="{9BD5C150-6866-434B-8701-07FA49758C36}" sibTransId="{A853E311-B795-4750-A326-DCFFC3981716}"/>
    <dgm:cxn modelId="{920E58F7-040E-4361-A4A1-7E33B12153FF}" type="presOf" srcId="{FCED7EE9-B2B7-43D6-ACE7-0353F1D5B915}" destId="{3B442041-9A69-4D35-B079-17AE2417F514}" srcOrd="0" destOrd="0" presId="urn:microsoft.com/office/officeart/2008/layout/PictureStrips"/>
    <dgm:cxn modelId="{5273E5FA-85DD-4952-848A-6FD8686C4FB3}" type="presOf" srcId="{31F0FCC7-81BB-4CEC-89BF-6ABFB67ED729}" destId="{8C805AB9-1BCB-4207-824D-944292E41D6D}" srcOrd="0" destOrd="0" presId="urn:microsoft.com/office/officeart/2008/layout/PictureStrips"/>
    <dgm:cxn modelId="{FCCEABC8-E328-46FD-A8EB-61854F1C9D2D}" type="presParOf" srcId="{925C49AC-1720-4847-921B-BB40136A0BAF}" destId="{A4D66507-4A5C-43F7-B6C3-DA284AA301C8}" srcOrd="0" destOrd="0" presId="urn:microsoft.com/office/officeart/2008/layout/PictureStrips"/>
    <dgm:cxn modelId="{01B19EB6-58C0-4340-BDA3-0E69E065461C}" type="presParOf" srcId="{A4D66507-4A5C-43F7-B6C3-DA284AA301C8}" destId="{3B442041-9A69-4D35-B079-17AE2417F514}" srcOrd="0" destOrd="0" presId="urn:microsoft.com/office/officeart/2008/layout/PictureStrips"/>
    <dgm:cxn modelId="{E0B7C6A4-557A-4D6D-863B-667496D10717}" type="presParOf" srcId="{A4D66507-4A5C-43F7-B6C3-DA284AA301C8}" destId="{E480AF5E-85EB-4A7B-8F07-996D74904369}" srcOrd="1" destOrd="0" presId="urn:microsoft.com/office/officeart/2008/layout/PictureStrips"/>
    <dgm:cxn modelId="{941C913F-3AC8-43B9-B0B2-96DBC1099820}" type="presParOf" srcId="{925C49AC-1720-4847-921B-BB40136A0BAF}" destId="{DA216EEE-0E7D-4C2A-9EB6-B4FC1565B7E7}" srcOrd="1" destOrd="0" presId="urn:microsoft.com/office/officeart/2008/layout/PictureStrips"/>
    <dgm:cxn modelId="{9BB83644-BF29-4C0C-98C7-09114FF1A922}" type="presParOf" srcId="{925C49AC-1720-4847-921B-BB40136A0BAF}" destId="{E9039A99-120B-426D-9C3E-40145544E658}" srcOrd="2" destOrd="0" presId="urn:microsoft.com/office/officeart/2008/layout/PictureStrips"/>
    <dgm:cxn modelId="{4299ACB3-F4BA-4A81-A260-DC8B4513F9D0}" type="presParOf" srcId="{E9039A99-120B-426D-9C3E-40145544E658}" destId="{A3CB5BC7-46EF-401E-AA5B-7864C9718439}" srcOrd="0" destOrd="0" presId="urn:microsoft.com/office/officeart/2008/layout/PictureStrips"/>
    <dgm:cxn modelId="{4F108731-BF84-406F-B1EA-196983C2FE95}" type="presParOf" srcId="{E9039A99-120B-426D-9C3E-40145544E658}" destId="{D0209E47-B143-44F4-9C8D-0E3DC6B464AD}" srcOrd="1" destOrd="0" presId="urn:microsoft.com/office/officeart/2008/layout/PictureStrips"/>
    <dgm:cxn modelId="{D25AC2E1-F35E-4418-8C2D-3B1CAB4D06F2}" type="presParOf" srcId="{925C49AC-1720-4847-921B-BB40136A0BAF}" destId="{41AF52A0-E2EB-440B-9A0B-678AB2167144}" srcOrd="3" destOrd="0" presId="urn:microsoft.com/office/officeart/2008/layout/PictureStrips"/>
    <dgm:cxn modelId="{F64FD9E2-66C1-44FB-A75B-1EAE1736DCDC}" type="presParOf" srcId="{925C49AC-1720-4847-921B-BB40136A0BAF}" destId="{A85D6F66-FDD2-451F-9644-0F7D109ACCBC}" srcOrd="4" destOrd="0" presId="urn:microsoft.com/office/officeart/2008/layout/PictureStrips"/>
    <dgm:cxn modelId="{4320CAA7-8323-4A4D-B424-B1125B22C823}" type="presParOf" srcId="{A85D6F66-FDD2-451F-9644-0F7D109ACCBC}" destId="{8C805AB9-1BCB-4207-824D-944292E41D6D}" srcOrd="0" destOrd="0" presId="urn:microsoft.com/office/officeart/2008/layout/PictureStrips"/>
    <dgm:cxn modelId="{CBBBC4AE-BE9C-458E-8D41-F147F978E88C}" type="presParOf" srcId="{A85D6F66-FDD2-451F-9644-0F7D109ACCBC}" destId="{D76CE230-7B0B-407B-BA81-4B56D328DCC0}" srcOrd="1" destOrd="0" presId="urn:microsoft.com/office/officeart/2008/layout/PictureStrips"/>
    <dgm:cxn modelId="{BE88DD6D-8702-48E0-B890-7815D15D730F}" type="presParOf" srcId="{925C49AC-1720-4847-921B-BB40136A0BAF}" destId="{BCFA7058-FE8D-4097-B924-7D7AB1EE3D2A}" srcOrd="5" destOrd="0" presId="urn:microsoft.com/office/officeart/2008/layout/PictureStrips"/>
    <dgm:cxn modelId="{F7DE3784-2F55-4BEA-B8B3-773F8953C900}" type="presParOf" srcId="{925C49AC-1720-4847-921B-BB40136A0BAF}" destId="{32D51BD2-9908-4B66-94DD-F49FC29C8A2B}" srcOrd="6" destOrd="0" presId="urn:microsoft.com/office/officeart/2008/layout/PictureStrips"/>
    <dgm:cxn modelId="{B55A587D-B8E5-4A71-9364-FA8A2C720C30}" type="presParOf" srcId="{32D51BD2-9908-4B66-94DD-F49FC29C8A2B}" destId="{DDC60E7C-3FA9-476B-823A-414D1F5D4F1D}" srcOrd="0" destOrd="0" presId="urn:microsoft.com/office/officeart/2008/layout/PictureStrips"/>
    <dgm:cxn modelId="{65E61755-C3E7-4649-A368-62CE684B1A0C}" type="presParOf" srcId="{32D51BD2-9908-4B66-94DD-F49FC29C8A2B}" destId="{B33D6900-8262-4367-9733-075A94F3FBE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dirty="0">
              <a:latin typeface="Europea" pitchFamily="2" charset="0"/>
              <a:ea typeface="Europea" pitchFamily="2" charset="0"/>
            </a:rPr>
            <a:t>A) Greek</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dirty="0"/>
            <a:t>B) English</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72000" r="-7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dirty="0"/>
            <a:t>C) Arabic</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dirty="0"/>
            <a:t>D) Hindi</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latin typeface="Europea" pitchFamily="2" charset="0"/>
              <a:ea typeface="Europea" pitchFamily="2" charset="0"/>
            </a:rPr>
            <a:t>Greece</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Spain</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Poland</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Romania</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50000" r="-5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latin typeface="Europea" pitchFamily="2" charset="0"/>
              <a:ea typeface="Europea" pitchFamily="2" charset="0"/>
            </a:rPr>
            <a:t>European Union</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India</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50000" r="-5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United Kingdom</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United States of America</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latin typeface="Europea" pitchFamily="2" charset="0"/>
              <a:ea typeface="Europea" pitchFamily="2" charset="0"/>
            </a:rPr>
            <a:t>European Union</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India</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50000" r="-5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United Kingdom</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United States of America</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latin typeface="Europea" pitchFamily="2" charset="0"/>
              <a:ea typeface="Europea" pitchFamily="2" charset="0"/>
            </a:rPr>
            <a:t>Irish citizens</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Swiss citizens</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UK citizens</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German citizens</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83000" r="-8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latin typeface="Europea" pitchFamily="2" charset="0"/>
              <a:ea typeface="Europea" pitchFamily="2" charset="0"/>
            </a:rPr>
            <a:t>Irish citizens</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Swiss citizens</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UK citizens</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83000" r="-8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German citizens</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83000" r="-8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latin typeface="Europea" pitchFamily="2" charset="0"/>
              <a:ea typeface="Europea" pitchFamily="2" charset="0"/>
            </a:rPr>
            <a:t>England</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2000" r="-6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Northern Ireland</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82000" r="-8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Scotland</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Wales</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74000" r="-7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latin typeface="Europea" pitchFamily="2" charset="0"/>
              <a:ea typeface="Europea" pitchFamily="2" charset="0"/>
            </a:rPr>
            <a:t>England</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2000" r="-6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Northern Ireland</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82000" r="-8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Scotland</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dirty="0"/>
            <a:t>Wales</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74000" r="-7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latin typeface="Europea" pitchFamily="2" charset="0"/>
              <a:ea typeface="Europea" pitchFamily="2" charset="0"/>
            </a:rPr>
            <a:t>1</a:t>
          </a:r>
          <a:r>
            <a:rPr lang="en-GB" sz="3800" kern="1200" baseline="30000" dirty="0">
              <a:latin typeface="Europea" pitchFamily="2" charset="0"/>
              <a:ea typeface="Europea" pitchFamily="2" charset="0"/>
            </a:rPr>
            <a:t>st</a:t>
          </a:r>
          <a:r>
            <a:rPr lang="en-GB" sz="3800" kern="1200" dirty="0">
              <a:latin typeface="Europea" pitchFamily="2" charset="0"/>
              <a:ea typeface="Europea" pitchFamily="2" charset="0"/>
            </a:rPr>
            <a:t> January</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t>9</a:t>
          </a:r>
          <a:r>
            <a:rPr lang="en-GB" sz="3800" kern="1200" baseline="30000" dirty="0"/>
            <a:t>th</a:t>
          </a:r>
          <a:r>
            <a:rPr lang="en-GB" sz="3800" kern="1200" dirty="0"/>
            <a:t> March</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2"/>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t>9</a:t>
          </a:r>
          <a:r>
            <a:rPr lang="en-GB" sz="3800" kern="1200" baseline="30000" dirty="0"/>
            <a:t>th</a:t>
          </a:r>
          <a:r>
            <a:rPr lang="en-GB" sz="3800" kern="1200" dirty="0"/>
            <a:t> May</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3"/>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t>6-9</a:t>
          </a:r>
          <a:r>
            <a:rPr lang="en-GB" sz="3800" kern="1200" baseline="30000" dirty="0"/>
            <a:t>th</a:t>
          </a:r>
          <a:r>
            <a:rPr lang="en-GB" sz="3800" kern="1200" dirty="0"/>
            <a:t> June</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4"/>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latin typeface="Europea" pitchFamily="2" charset="0"/>
              <a:ea typeface="Europea" pitchFamily="2" charset="0"/>
            </a:rPr>
            <a:t>1</a:t>
          </a:r>
          <a:r>
            <a:rPr lang="en-GB" sz="3800" kern="1200" baseline="30000" dirty="0">
              <a:latin typeface="Europea" pitchFamily="2" charset="0"/>
              <a:ea typeface="Europea" pitchFamily="2" charset="0"/>
            </a:rPr>
            <a:t>st</a:t>
          </a:r>
          <a:r>
            <a:rPr lang="en-GB" sz="3800" kern="1200" dirty="0">
              <a:latin typeface="Europea" pitchFamily="2" charset="0"/>
              <a:ea typeface="Europea" pitchFamily="2" charset="0"/>
            </a:rPr>
            <a:t> January</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t>9</a:t>
          </a:r>
          <a:r>
            <a:rPr lang="en-GB" sz="3800" kern="1200" baseline="30000" dirty="0"/>
            <a:t>th</a:t>
          </a:r>
          <a:r>
            <a:rPr lang="en-GB" sz="3800" kern="1200" dirty="0"/>
            <a:t> March</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2"/>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t>9</a:t>
          </a:r>
          <a:r>
            <a:rPr lang="en-GB" sz="3800" kern="1200" baseline="30000" dirty="0"/>
            <a:t>th</a:t>
          </a:r>
          <a:r>
            <a:rPr lang="en-GB" sz="3800" kern="1200" dirty="0"/>
            <a:t> May</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3"/>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kern="1200" dirty="0"/>
            <a:t>6-9</a:t>
          </a:r>
          <a:r>
            <a:rPr lang="en-GB" sz="3800" kern="1200" baseline="30000" dirty="0"/>
            <a:t>th</a:t>
          </a:r>
          <a:r>
            <a:rPr lang="en-GB" sz="3800" kern="1200" dirty="0"/>
            <a:t> June</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4"/>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dirty="0">
              <a:latin typeface="Europea" pitchFamily="2" charset="0"/>
              <a:ea typeface="Europea" pitchFamily="2" charset="0"/>
            </a:rPr>
            <a:t>A) Greek</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dirty="0"/>
            <a:t>B) English</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72000" r="-7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dirty="0"/>
            <a:t>C) Arabic</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dirty="0"/>
            <a:t>D) Latin</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latin typeface="Europea" pitchFamily="2" charset="0"/>
              <a:ea typeface="Europea" pitchFamily="2" charset="0"/>
            </a:rPr>
            <a:t>Voting</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t>Power</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2"/>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t>Together</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t>Stupid</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4"/>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latin typeface="Europea" pitchFamily="2" charset="0"/>
              <a:ea typeface="Europea" pitchFamily="2" charset="0"/>
            </a:rPr>
            <a:t>Voting</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rotWithShape="1">
          <a:blip xmlns:r="http://schemas.openxmlformats.org/officeDocument/2006/relationships" r:embed="rId1"/>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t>Power</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2"/>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t>Together</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63830" rIns="163830" bIns="163830" numCol="1" spcCol="1270" anchor="ctr" anchorCtr="0">
          <a:noAutofit/>
        </a:bodyPr>
        <a:lstStyle/>
        <a:p>
          <a:pPr marL="0" lvl="0" indent="0" algn="l" defTabSz="1911350">
            <a:lnSpc>
              <a:spcPct val="90000"/>
            </a:lnSpc>
            <a:spcBef>
              <a:spcPct val="0"/>
            </a:spcBef>
            <a:spcAft>
              <a:spcPct val="35000"/>
            </a:spcAft>
            <a:buNone/>
          </a:pPr>
          <a:r>
            <a:rPr lang="en-GB" sz="4300" kern="1200" dirty="0"/>
            <a:t>Stupid</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4"/>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latin typeface="Europea" pitchFamily="2" charset="0"/>
              <a:ea typeface="Europea" pitchFamily="2" charset="0"/>
            </a:rPr>
            <a:t>1883</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4000" r="-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1916</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t="-2000" b="-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1945</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3000" r="-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1971</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3000" r="-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latin typeface="Europea" pitchFamily="2" charset="0"/>
              <a:ea typeface="Europea" pitchFamily="2" charset="0"/>
            </a:rPr>
            <a:t>1883</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4000" r="-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1916</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t="-2000" b="-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1945</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3000" r="-1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1971</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3000" r="-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latin typeface="Europea" pitchFamily="2" charset="0"/>
              <a:ea typeface="Europea" pitchFamily="2" charset="0"/>
            </a:rPr>
            <a:t>Greece</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Spain</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Poland</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Romania</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50000" r="-5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latin typeface="Europea" pitchFamily="2" charset="0"/>
              <a:ea typeface="Europea" pitchFamily="2" charset="0"/>
            </a:rPr>
            <a:t>Greece</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Spain</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Poland</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Romania</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50000" r="-5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42041-9A69-4D35-B079-17AE2417F514}">
      <dsp:nvSpPr>
        <dsp:cNvPr id="0" name=""/>
        <dsp:cNvSpPr/>
      </dsp:nvSpPr>
      <dsp:spPr>
        <a:xfrm>
          <a:off x="1225683" y="456364"/>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latin typeface="Europea" pitchFamily="2" charset="0"/>
              <a:ea typeface="Europea" pitchFamily="2" charset="0"/>
            </a:rPr>
            <a:t>Greece</a:t>
          </a:r>
        </a:p>
      </dsp:txBody>
      <dsp:txXfrm>
        <a:off x="1225683" y="456364"/>
        <a:ext cx="3079403" cy="962313"/>
      </dsp:txXfrm>
    </dsp:sp>
    <dsp:sp modelId="{E480AF5E-85EB-4A7B-8F07-996D74904369}">
      <dsp:nvSpPr>
        <dsp:cNvPr id="0" name=""/>
        <dsp:cNvSpPr/>
      </dsp:nvSpPr>
      <dsp:spPr>
        <a:xfrm>
          <a:off x="1097375" y="317364"/>
          <a:ext cx="673619" cy="1010429"/>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B5BC7-46EF-401E-AA5B-7864C9718439}">
      <dsp:nvSpPr>
        <dsp:cNvPr id="0" name=""/>
        <dsp:cNvSpPr/>
      </dsp:nvSpPr>
      <dsp:spPr>
        <a:xfrm>
          <a:off x="1225683" y="1667811"/>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Spain</a:t>
          </a:r>
        </a:p>
      </dsp:txBody>
      <dsp:txXfrm>
        <a:off x="1225683" y="1667811"/>
        <a:ext cx="3079403" cy="962313"/>
      </dsp:txXfrm>
    </dsp:sp>
    <dsp:sp modelId="{D0209E47-B143-44F4-9C8D-0E3DC6B464AD}">
      <dsp:nvSpPr>
        <dsp:cNvPr id="0" name=""/>
        <dsp:cNvSpPr/>
      </dsp:nvSpPr>
      <dsp:spPr>
        <a:xfrm>
          <a:off x="1097375" y="1528810"/>
          <a:ext cx="673619" cy="1010429"/>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805AB9-1BCB-4207-824D-944292E41D6D}">
      <dsp:nvSpPr>
        <dsp:cNvPr id="0" name=""/>
        <dsp:cNvSpPr/>
      </dsp:nvSpPr>
      <dsp:spPr>
        <a:xfrm>
          <a:off x="1225683" y="2879257"/>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Poland</a:t>
          </a:r>
        </a:p>
      </dsp:txBody>
      <dsp:txXfrm>
        <a:off x="1225683" y="2879257"/>
        <a:ext cx="3079403" cy="962313"/>
      </dsp:txXfrm>
    </dsp:sp>
    <dsp:sp modelId="{D76CE230-7B0B-407B-BA81-4B56D328DCC0}">
      <dsp:nvSpPr>
        <dsp:cNvPr id="0" name=""/>
        <dsp:cNvSpPr/>
      </dsp:nvSpPr>
      <dsp:spPr>
        <a:xfrm>
          <a:off x="1097375" y="2740256"/>
          <a:ext cx="673619" cy="101042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63000" r="-6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C60E7C-3FA9-476B-823A-414D1F5D4F1D}">
      <dsp:nvSpPr>
        <dsp:cNvPr id="0" name=""/>
        <dsp:cNvSpPr/>
      </dsp:nvSpPr>
      <dsp:spPr>
        <a:xfrm>
          <a:off x="1225683" y="4090703"/>
          <a:ext cx="3079403" cy="96231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1807"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Romania</a:t>
          </a:r>
        </a:p>
      </dsp:txBody>
      <dsp:txXfrm>
        <a:off x="1225683" y="4090703"/>
        <a:ext cx="3079403" cy="962313"/>
      </dsp:txXfrm>
    </dsp:sp>
    <dsp:sp modelId="{B33D6900-8262-4367-9733-075A94F3FBE4}">
      <dsp:nvSpPr>
        <dsp:cNvPr id="0" name=""/>
        <dsp:cNvSpPr/>
      </dsp:nvSpPr>
      <dsp:spPr>
        <a:xfrm>
          <a:off x="1097375" y="3951702"/>
          <a:ext cx="673619" cy="1010429"/>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50000" r="-5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6EC4A-B728-0ACE-F940-020E6043F154}"/>
              </a:ext>
            </a:extLst>
          </p:cNvPr>
          <p:cNvSpPr>
            <a:spLocks noGrp="1"/>
          </p:cNvSpPr>
          <p:nvPr>
            <p:ph type="title"/>
          </p:nvPr>
        </p:nvSpPr>
        <p:spPr>
          <a:xfrm>
            <a:off x="405063" y="2103437"/>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34A6C83-8008-DB64-44DE-265AE95B0F4F}"/>
              </a:ext>
            </a:extLst>
          </p:cNvPr>
          <p:cNvSpPr>
            <a:spLocks noGrp="1"/>
          </p:cNvSpPr>
          <p:nvPr>
            <p:ph type="dt" sz="half" idx="10"/>
          </p:nvPr>
        </p:nvSpPr>
        <p:spPr/>
        <p:txBody>
          <a:bodyPr/>
          <a:lstStyle/>
          <a:p>
            <a:fld id="{FDA2A641-B441-4D42-9B3C-11F903E85912}" type="datetimeFigureOut">
              <a:rPr lang="en-US" smtClean="0"/>
              <a:t>4/24/2026</a:t>
            </a:fld>
            <a:endParaRPr lang="en-US"/>
          </a:p>
        </p:txBody>
      </p:sp>
    </p:spTree>
    <p:extLst>
      <p:ext uri="{BB962C8B-B14F-4D97-AF65-F5344CB8AC3E}">
        <p14:creationId xmlns:p14="http://schemas.microsoft.com/office/powerpoint/2010/main" val="3177958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5A474-24F8-DCFF-D224-AE246AC32C9D}"/>
              </a:ext>
            </a:extLst>
          </p:cNvPr>
          <p:cNvSpPr>
            <a:spLocks noGrp="1"/>
          </p:cNvSpPr>
          <p:nvPr>
            <p:ph type="ctrTitle"/>
          </p:nvPr>
        </p:nvSpPr>
        <p:spPr>
          <a:xfrm>
            <a:off x="429986" y="1122363"/>
            <a:ext cx="9144000" cy="2387600"/>
          </a:xfrm>
          <a:prstGeom prst="rect">
            <a:avLst/>
          </a:prstGeom>
        </p:spPr>
        <p:txBody>
          <a:bodyPr anchor="b"/>
          <a:lstStyle>
            <a:lvl1pPr algn="ctr">
              <a:defRPr sz="6000"/>
            </a:lvl1pPr>
          </a:lstStyle>
          <a:p>
            <a:r>
              <a:rPr lang="en-GB"/>
              <a:t>Click to edit Master title style</a:t>
            </a:r>
            <a:endParaRPr lang="en-US"/>
          </a:p>
        </p:txBody>
      </p:sp>
    </p:spTree>
    <p:extLst>
      <p:ext uri="{BB962C8B-B14F-4D97-AF65-F5344CB8AC3E}">
        <p14:creationId xmlns:p14="http://schemas.microsoft.com/office/powerpoint/2010/main" val="329699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4EA8"/>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6878A396-A84B-517D-8249-3F9854EAB442}"/>
              </a:ext>
            </a:extLst>
          </p:cNvPr>
          <p:cNvSpPr/>
          <p:nvPr userDrawn="1"/>
        </p:nvSpPr>
        <p:spPr>
          <a:xfrm flipV="1">
            <a:off x="428215" y="779321"/>
            <a:ext cx="4894073" cy="53436"/>
          </a:xfrm>
          <a:prstGeom prst="rect">
            <a:avLst/>
          </a:prstGeom>
          <a:solidFill>
            <a:srgbClr val="FFF200"/>
          </a:solidFill>
          <a:ln w="12700">
            <a:miter lim="400000"/>
          </a:ln>
        </p:spPr>
        <p:txBody>
          <a:bodyPr lIns="50800" tIns="50800" rIns="50800" bIns="50800" anchor="ctr"/>
          <a:lstStyle/>
          <a:p>
            <a:endParaRPr/>
          </a:p>
        </p:txBody>
      </p:sp>
    </p:spTree>
    <p:extLst>
      <p:ext uri="{BB962C8B-B14F-4D97-AF65-F5344CB8AC3E}">
        <p14:creationId xmlns:p14="http://schemas.microsoft.com/office/powerpoint/2010/main" val="4153975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B16DC2-CDFA-6115-C162-B11D22996AFB}"/>
              </a:ext>
            </a:extLst>
          </p:cNvPr>
          <p:cNvSpPr>
            <a:spLocks/>
          </p:cNvSpPr>
          <p:nvPr userDrawn="1"/>
        </p:nvSpPr>
        <p:spPr>
          <a:xfrm>
            <a:off x="0" y="0"/>
            <a:ext cx="6120000" cy="6858000"/>
          </a:xfrm>
          <a:prstGeom prst="rect">
            <a:avLst/>
          </a:prstGeom>
          <a:solidFill>
            <a:srgbClr val="004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a:extLst>
              <a:ext uri="{FF2B5EF4-FFF2-40B4-BE49-F238E27FC236}">
                <a16:creationId xmlns:a16="http://schemas.microsoft.com/office/drawing/2014/main" id="{E82E0853-B7D7-47A0-5188-5544AF43CBB1}"/>
              </a:ext>
            </a:extLst>
          </p:cNvPr>
          <p:cNvSpPr/>
          <p:nvPr userDrawn="1"/>
        </p:nvSpPr>
        <p:spPr>
          <a:xfrm flipV="1">
            <a:off x="428215" y="779321"/>
            <a:ext cx="4894073" cy="53436"/>
          </a:xfrm>
          <a:prstGeom prst="rect">
            <a:avLst/>
          </a:prstGeom>
          <a:solidFill>
            <a:srgbClr val="FFF200"/>
          </a:solidFill>
          <a:ln w="12700">
            <a:miter lim="400000"/>
          </a:ln>
        </p:spPr>
        <p:txBody>
          <a:bodyPr lIns="50800" tIns="50800" rIns="50800" bIns="50800" anchor="ctr"/>
          <a:lstStyle/>
          <a:p>
            <a:endParaRPr/>
          </a:p>
        </p:txBody>
      </p:sp>
    </p:spTree>
    <p:extLst>
      <p:ext uri="{BB962C8B-B14F-4D97-AF65-F5344CB8AC3E}">
        <p14:creationId xmlns:p14="http://schemas.microsoft.com/office/powerpoint/2010/main" val="2849320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9F1E2-DFAE-56EF-D151-F9FC1751C0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Tree>
    <p:extLst>
      <p:ext uri="{BB962C8B-B14F-4D97-AF65-F5344CB8AC3E}">
        <p14:creationId xmlns:p14="http://schemas.microsoft.com/office/powerpoint/2010/main" val="1548419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6EC4A-B728-0ACE-F940-020E6043F154}"/>
              </a:ext>
            </a:extLst>
          </p:cNvPr>
          <p:cNvSpPr>
            <a:spLocks noGrp="1"/>
          </p:cNvSpPr>
          <p:nvPr>
            <p:ph type="title"/>
          </p:nvPr>
        </p:nvSpPr>
        <p:spPr>
          <a:xfrm>
            <a:off x="405063" y="2103437"/>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34A6C83-8008-DB64-44DE-265AE95B0F4F}"/>
              </a:ext>
            </a:extLst>
          </p:cNvPr>
          <p:cNvSpPr>
            <a:spLocks noGrp="1"/>
          </p:cNvSpPr>
          <p:nvPr>
            <p:ph type="dt" sz="half" idx="10"/>
          </p:nvPr>
        </p:nvSpPr>
        <p:spPr/>
        <p:txBody>
          <a:bodyPr/>
          <a:lstStyle/>
          <a:p>
            <a:fld id="{FDA2A641-B441-4D42-9B3C-11F903E85912}" type="datetimeFigureOut">
              <a:rPr lang="en-US" smtClean="0"/>
              <a:t>4/24/2026</a:t>
            </a:fld>
            <a:endParaRPr lang="en-US"/>
          </a:p>
        </p:txBody>
      </p:sp>
    </p:spTree>
    <p:extLst>
      <p:ext uri="{BB962C8B-B14F-4D97-AF65-F5344CB8AC3E}">
        <p14:creationId xmlns:p14="http://schemas.microsoft.com/office/powerpoint/2010/main" val="37795675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EA8"/>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CD7F0D-E564-5E6D-5E48-42C8BEC3C67D}"/>
              </a:ext>
            </a:extLst>
          </p:cNvPr>
          <p:cNvSpPr>
            <a:spLocks noGrp="1"/>
          </p:cNvSpPr>
          <p:nvPr>
            <p:ph type="body" idx="1"/>
          </p:nvPr>
        </p:nvSpPr>
        <p:spPr>
          <a:xfrm>
            <a:off x="405063" y="3830595"/>
            <a:ext cx="8578516" cy="1928521"/>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E466107-228D-BE21-671A-A27EC4DCB727}"/>
              </a:ext>
            </a:extLst>
          </p:cNvPr>
          <p:cNvSpPr>
            <a:spLocks noGrp="1"/>
          </p:cNvSpPr>
          <p:nvPr>
            <p:ph type="dt" sz="half" idx="2"/>
          </p:nvPr>
        </p:nvSpPr>
        <p:spPr>
          <a:xfrm>
            <a:off x="405063" y="6139309"/>
            <a:ext cx="2743200" cy="365125"/>
          </a:xfrm>
          <a:prstGeom prst="rect">
            <a:avLst/>
          </a:prstGeom>
        </p:spPr>
        <p:txBody>
          <a:bodyPr vert="horz" lIns="0" tIns="0" rIns="0" bIns="0" rtlCol="0" anchor="b" anchorCtr="0"/>
          <a:lstStyle>
            <a:lvl1pPr algn="l">
              <a:defRPr sz="1200">
                <a:solidFill>
                  <a:schemeClr val="bg1"/>
                </a:solidFill>
              </a:defRPr>
            </a:lvl1pPr>
          </a:lstStyle>
          <a:p>
            <a:r>
              <a:rPr lang="en-US" dirty="0"/>
              <a:t>VERSION # / MONTH 2024</a:t>
            </a:r>
          </a:p>
        </p:txBody>
      </p:sp>
      <p:pic>
        <p:nvPicPr>
          <p:cNvPr id="8" name="EE24_SIGNATURE_RGB_negative_EN.png" descr="EE24_SIGNATURE_RGB_negative_EN.png">
            <a:extLst>
              <a:ext uri="{FF2B5EF4-FFF2-40B4-BE49-F238E27FC236}">
                <a16:creationId xmlns:a16="http://schemas.microsoft.com/office/drawing/2014/main" id="{65CCAE08-5FF0-6F0F-404D-AD6F1EA123EC}"/>
              </a:ext>
            </a:extLst>
          </p:cNvPr>
          <p:cNvPicPr>
            <a:picLocks noChangeAspect="1"/>
          </p:cNvPicPr>
          <p:nvPr userDrawn="1"/>
        </p:nvPicPr>
        <p:blipFill>
          <a:blip r:embed="rId3"/>
          <a:stretch>
            <a:fillRect/>
          </a:stretch>
        </p:blipFill>
        <p:spPr>
          <a:xfrm>
            <a:off x="9665930" y="5589227"/>
            <a:ext cx="2353616" cy="1100164"/>
          </a:xfrm>
          <a:prstGeom prst="rect">
            <a:avLst/>
          </a:prstGeom>
          <a:ln w="12700">
            <a:miter lim="400000"/>
          </a:ln>
        </p:spPr>
      </p:pic>
      <p:sp>
        <p:nvSpPr>
          <p:cNvPr id="13" name="Title Placeholder 12">
            <a:extLst>
              <a:ext uri="{FF2B5EF4-FFF2-40B4-BE49-F238E27FC236}">
                <a16:creationId xmlns:a16="http://schemas.microsoft.com/office/drawing/2014/main" id="{A2E2F6D3-FAEE-9816-A697-5D7E41DD3140}"/>
              </a:ext>
            </a:extLst>
          </p:cNvPr>
          <p:cNvSpPr>
            <a:spLocks noGrp="1"/>
          </p:cNvSpPr>
          <p:nvPr>
            <p:ph type="title"/>
          </p:nvPr>
        </p:nvSpPr>
        <p:spPr>
          <a:xfrm>
            <a:off x="405063" y="2288498"/>
            <a:ext cx="8578516" cy="1325563"/>
          </a:xfrm>
          <a:prstGeom prst="rect">
            <a:avLst/>
          </a:prstGeom>
        </p:spPr>
        <p:txBody>
          <a:bodyPr vert="horz" lIns="0" tIns="0" rIns="0" bIns="0" rtlCol="0" anchor="ctr">
            <a:normAutofit/>
          </a:bodyPr>
          <a:lstStyle/>
          <a:p>
            <a:r>
              <a:rPr lang="en-GB" dirty="0"/>
              <a:t>Click to edit Master title style</a:t>
            </a:r>
            <a:endParaRPr lang="en-US" dirty="0"/>
          </a:p>
        </p:txBody>
      </p:sp>
      <p:pic>
        <p:nvPicPr>
          <p:cNvPr id="14" name="Image" descr="Image">
            <a:extLst>
              <a:ext uri="{FF2B5EF4-FFF2-40B4-BE49-F238E27FC236}">
                <a16:creationId xmlns:a16="http://schemas.microsoft.com/office/drawing/2014/main" id="{A8DB58D1-341E-FF38-2437-DCB01B8D13F5}"/>
              </a:ext>
            </a:extLst>
          </p:cNvPr>
          <p:cNvPicPr>
            <a:picLocks noChangeAspect="1"/>
          </p:cNvPicPr>
          <p:nvPr userDrawn="1"/>
        </p:nvPicPr>
        <p:blipFill>
          <a:blip r:embed="rId4"/>
          <a:srcRect r="40070" b="60743"/>
          <a:stretch>
            <a:fillRect/>
          </a:stretch>
        </p:blipFill>
        <p:spPr>
          <a:xfrm>
            <a:off x="5441014" y="2457015"/>
            <a:ext cx="6762987" cy="4400985"/>
          </a:xfrm>
          <a:prstGeom prst="rect">
            <a:avLst/>
          </a:prstGeom>
          <a:ln w="12700">
            <a:miter lim="400000"/>
          </a:ln>
        </p:spPr>
      </p:pic>
    </p:spTree>
    <p:extLst>
      <p:ext uri="{BB962C8B-B14F-4D97-AF65-F5344CB8AC3E}">
        <p14:creationId xmlns:p14="http://schemas.microsoft.com/office/powerpoint/2010/main" val="3733859777"/>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DDDDD"/>
        </a:solidFill>
        <a:effectLst/>
      </p:bgPr>
    </p:bg>
    <p:spTree>
      <p:nvGrpSpPr>
        <p:cNvPr id="1" name=""/>
        <p:cNvGrpSpPr/>
        <p:nvPr/>
      </p:nvGrpSpPr>
      <p:grpSpPr>
        <a:xfrm>
          <a:off x="0" y="0"/>
          <a:ext cx="0" cy="0"/>
          <a:chOff x="0" y="0"/>
          <a:chExt cx="0" cy="0"/>
        </a:xfrm>
      </p:grpSpPr>
      <p:pic>
        <p:nvPicPr>
          <p:cNvPr id="7" name="Image" descr="Image">
            <a:extLst>
              <a:ext uri="{FF2B5EF4-FFF2-40B4-BE49-F238E27FC236}">
                <a16:creationId xmlns:a16="http://schemas.microsoft.com/office/drawing/2014/main" id="{5D344A53-BD6A-7062-B6F4-15E7A8490599}"/>
              </a:ext>
            </a:extLst>
          </p:cNvPr>
          <p:cNvPicPr>
            <a:picLocks noChangeAspect="1"/>
          </p:cNvPicPr>
          <p:nvPr userDrawn="1"/>
        </p:nvPicPr>
        <p:blipFill>
          <a:blip r:embed="rId3"/>
          <a:srcRect r="40143" b="60722"/>
          <a:stretch>
            <a:fillRect/>
          </a:stretch>
        </p:blipFill>
        <p:spPr>
          <a:xfrm>
            <a:off x="5445393" y="2481754"/>
            <a:ext cx="6758606" cy="4376246"/>
          </a:xfrm>
          <a:prstGeom prst="rect">
            <a:avLst/>
          </a:prstGeom>
          <a:ln w="12700">
            <a:miter lim="400000"/>
          </a:ln>
        </p:spPr>
      </p:pic>
      <p:sp>
        <p:nvSpPr>
          <p:cNvPr id="10" name="Date Placeholder 3">
            <a:extLst>
              <a:ext uri="{FF2B5EF4-FFF2-40B4-BE49-F238E27FC236}">
                <a16:creationId xmlns:a16="http://schemas.microsoft.com/office/drawing/2014/main" id="{8AD5DD0A-CC9C-44A6-F7A9-586557CA1E5D}"/>
              </a:ext>
            </a:extLst>
          </p:cNvPr>
          <p:cNvSpPr>
            <a:spLocks noGrp="1"/>
          </p:cNvSpPr>
          <p:nvPr>
            <p:ph type="dt" sz="half" idx="2"/>
          </p:nvPr>
        </p:nvSpPr>
        <p:spPr>
          <a:xfrm>
            <a:off x="405063" y="6139309"/>
            <a:ext cx="2743200" cy="365125"/>
          </a:xfrm>
          <a:prstGeom prst="rect">
            <a:avLst/>
          </a:prstGeom>
        </p:spPr>
        <p:txBody>
          <a:bodyPr vert="horz" lIns="0" tIns="0" rIns="0" bIns="0" rtlCol="0" anchor="b" anchorCtr="0"/>
          <a:lstStyle>
            <a:lvl1pPr algn="l">
              <a:defRPr sz="1200">
                <a:solidFill>
                  <a:srgbClr val="004EA8"/>
                </a:solidFill>
              </a:defRPr>
            </a:lvl1pPr>
          </a:lstStyle>
          <a:p>
            <a:r>
              <a:rPr lang="en-US" dirty="0"/>
              <a:t>VERSION # / MONTH 2024</a:t>
            </a:r>
          </a:p>
        </p:txBody>
      </p:sp>
      <p:sp>
        <p:nvSpPr>
          <p:cNvPr id="11" name="Title Placeholder 12">
            <a:extLst>
              <a:ext uri="{FF2B5EF4-FFF2-40B4-BE49-F238E27FC236}">
                <a16:creationId xmlns:a16="http://schemas.microsoft.com/office/drawing/2014/main" id="{BF989E87-A0F7-FA69-7FB8-84DF1B734235}"/>
              </a:ext>
            </a:extLst>
          </p:cNvPr>
          <p:cNvSpPr>
            <a:spLocks noGrp="1"/>
          </p:cNvSpPr>
          <p:nvPr>
            <p:ph type="title"/>
          </p:nvPr>
        </p:nvSpPr>
        <p:spPr>
          <a:xfrm>
            <a:off x="405063" y="2288498"/>
            <a:ext cx="7171394" cy="1325563"/>
          </a:xfrm>
          <a:prstGeom prst="rect">
            <a:avLst/>
          </a:prstGeom>
        </p:spPr>
        <p:txBody>
          <a:bodyPr vert="horz" lIns="0" tIns="0" rIns="0" bIns="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55842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A8FA3F-6E81-C6F8-03BC-DF493A217908}"/>
              </a:ext>
            </a:extLst>
          </p:cNvPr>
          <p:cNvSpPr>
            <a:spLocks noGrp="1"/>
          </p:cNvSpPr>
          <p:nvPr>
            <p:ph type="title"/>
          </p:nvPr>
        </p:nvSpPr>
        <p:spPr>
          <a:xfrm>
            <a:off x="838200" y="365125"/>
            <a:ext cx="10515600" cy="1325563"/>
          </a:xfrm>
          <a:prstGeom prst="rect">
            <a:avLst/>
          </a:prstGeom>
        </p:spPr>
        <p:txBody>
          <a:bodyPr vert="horz" lIns="0" tIns="0" rIns="0" bIns="0" rtlCol="0" anchor="t" anchorCtr="0">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A0F5814-17B8-82FE-F97C-B4CD365E142E}"/>
              </a:ext>
            </a:extLst>
          </p:cNvPr>
          <p:cNvSpPr>
            <a:spLocks noGrp="1"/>
          </p:cNvSpPr>
          <p:nvPr>
            <p:ph type="body" idx="1"/>
          </p:nvPr>
        </p:nvSpPr>
        <p:spPr>
          <a:xfrm>
            <a:off x="838200" y="1825625"/>
            <a:ext cx="10515600" cy="4351338"/>
          </a:xfrm>
          <a:prstGeom prst="rect">
            <a:avLst/>
          </a:prstGeom>
        </p:spPr>
        <p:txBody>
          <a:bodyPr vert="horz" lIns="0" tIns="0" rIns="0" bIns="0" rtlCol="0" anchor="t" anchorCtr="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29232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9.svg"/><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9.svg"/><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9.svg"/><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14.xml"/><Relationship Id="rId7" Type="http://schemas.openxmlformats.org/officeDocument/2006/relationships/image" Target="../media/image9.svg"/><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5.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0.svg"/><Relationship Id="rId7" Type="http://schemas.openxmlformats.org/officeDocument/2006/relationships/diagramColors" Target="../diagrams/colors16.xml"/><Relationship Id="rId2" Type="http://schemas.openxmlformats.org/officeDocument/2006/relationships/image" Target="../media/image9.svg"/><Relationship Id="rId1" Type="http://schemas.openxmlformats.org/officeDocument/2006/relationships/slideLayout" Target="../slideLayouts/slideLayout4.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18.xml"/><Relationship Id="rId7" Type="http://schemas.openxmlformats.org/officeDocument/2006/relationships/image" Target="../media/image9.svg"/><Relationship Id="rId2" Type="http://schemas.openxmlformats.org/officeDocument/2006/relationships/diagramData" Target="../diagrams/data18.xml"/><Relationship Id="rId1" Type="http://schemas.openxmlformats.org/officeDocument/2006/relationships/slideLayout" Target="../slideLayouts/slideLayout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2.xml"/><Relationship Id="rId7" Type="http://schemas.openxmlformats.org/officeDocument/2006/relationships/image" Target="../media/image9.sv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4.xml"/><Relationship Id="rId1" Type="http://schemas.openxmlformats.org/officeDocument/2006/relationships/video" Target="https://www.youtube.com/embed/LoiAADEcIxg?feature=oemb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4.xml"/><Relationship Id="rId7" Type="http://schemas.openxmlformats.org/officeDocument/2006/relationships/image" Target="../media/image9.sv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6.xml"/><Relationship Id="rId7" Type="http://schemas.openxmlformats.org/officeDocument/2006/relationships/image" Target="../media/image9.sv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2CE0CE-DB0F-74D2-7A25-FB4F79DC2B10}"/>
              </a:ext>
            </a:extLst>
          </p:cNvPr>
          <p:cNvSpPr>
            <a:spLocks noGrp="1"/>
          </p:cNvSpPr>
          <p:nvPr>
            <p:ph type="title"/>
          </p:nvPr>
        </p:nvSpPr>
        <p:spPr>
          <a:xfrm>
            <a:off x="405063" y="2185082"/>
            <a:ext cx="8216423" cy="1537834"/>
          </a:xfrm>
        </p:spPr>
        <p:txBody>
          <a:bodyPr anchor="t" anchorCtr="0">
            <a:noAutofit/>
          </a:bodyPr>
          <a:lstStyle/>
          <a:p>
            <a:pPr>
              <a:lnSpc>
                <a:spcPts val="6500"/>
              </a:lnSpc>
            </a:pPr>
            <a:r>
              <a:rPr lang="en-US" sz="6500" b="1" dirty="0">
                <a:latin typeface="EuropeaNarrow Ultra" pitchFamily="2" charset="0"/>
                <a:ea typeface="EuropeaNarrow Ultra" pitchFamily="2" charset="0"/>
              </a:rPr>
              <a:t>DEMOCRACY QUIZ</a:t>
            </a:r>
          </a:p>
        </p:txBody>
      </p:sp>
      <p:sp>
        <p:nvSpPr>
          <p:cNvPr id="5" name="Title 3">
            <a:extLst>
              <a:ext uri="{FF2B5EF4-FFF2-40B4-BE49-F238E27FC236}">
                <a16:creationId xmlns:a16="http://schemas.microsoft.com/office/drawing/2014/main" id="{E5687175-D041-5CD5-C5EF-AC3C29204918}"/>
              </a:ext>
            </a:extLst>
          </p:cNvPr>
          <p:cNvSpPr txBox="1">
            <a:spLocks/>
          </p:cNvSpPr>
          <p:nvPr/>
        </p:nvSpPr>
        <p:spPr>
          <a:xfrm>
            <a:off x="405063" y="6188529"/>
            <a:ext cx="4215923" cy="310242"/>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1000" dirty="0">
              <a:latin typeface="Europea" pitchFamily="2" charset="0"/>
              <a:ea typeface="Europea" pitchFamily="2" charset="0"/>
            </a:endParaRPr>
          </a:p>
        </p:txBody>
      </p:sp>
      <p:sp>
        <p:nvSpPr>
          <p:cNvPr id="6" name="Title 3">
            <a:extLst>
              <a:ext uri="{FF2B5EF4-FFF2-40B4-BE49-F238E27FC236}">
                <a16:creationId xmlns:a16="http://schemas.microsoft.com/office/drawing/2014/main" id="{3FA53A4C-B6DE-BF2E-E19A-67E12DED2C88}"/>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1000" dirty="0">
              <a:latin typeface="Europea" pitchFamily="2" charset="0"/>
              <a:ea typeface="Europea" pitchFamily="2" charset="0"/>
            </a:endParaRPr>
          </a:p>
        </p:txBody>
      </p:sp>
      <p:sp>
        <p:nvSpPr>
          <p:cNvPr id="7" name="Title 3">
            <a:extLst>
              <a:ext uri="{FF2B5EF4-FFF2-40B4-BE49-F238E27FC236}">
                <a16:creationId xmlns:a16="http://schemas.microsoft.com/office/drawing/2014/main" id="{81635046-A012-D4E7-092B-C6175C4CB561}"/>
              </a:ext>
            </a:extLst>
          </p:cNvPr>
          <p:cNvSpPr txBox="1">
            <a:spLocks/>
          </p:cNvSpPr>
          <p:nvPr/>
        </p:nvSpPr>
        <p:spPr>
          <a:xfrm>
            <a:off x="7605965"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r"/>
            <a:endParaRPr lang="en-US" sz="1000" dirty="0">
              <a:latin typeface="Europea" pitchFamily="2" charset="0"/>
              <a:ea typeface="Europea" pitchFamily="2" charset="0"/>
            </a:endParaRPr>
          </a:p>
        </p:txBody>
      </p:sp>
      <p:sp>
        <p:nvSpPr>
          <p:cNvPr id="9" name="Title 3">
            <a:extLst>
              <a:ext uri="{FF2B5EF4-FFF2-40B4-BE49-F238E27FC236}">
                <a16:creationId xmlns:a16="http://schemas.microsoft.com/office/drawing/2014/main" id="{84BB52ED-1EEE-3428-BA2B-7D6AD0C01B00}"/>
              </a:ext>
            </a:extLst>
          </p:cNvPr>
          <p:cNvSpPr txBox="1">
            <a:spLocks/>
          </p:cNvSpPr>
          <p:nvPr/>
        </p:nvSpPr>
        <p:spPr>
          <a:xfrm>
            <a:off x="405063" y="1459114"/>
            <a:ext cx="8216423" cy="73920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2600" dirty="0">
                <a:latin typeface="Europea" pitchFamily="2" charset="0"/>
                <a:ea typeface="Europea" pitchFamily="2" charset="0"/>
              </a:rPr>
              <a:t>EUROPE DAY</a:t>
            </a:r>
          </a:p>
        </p:txBody>
      </p:sp>
      <p:sp>
        <p:nvSpPr>
          <p:cNvPr id="10" name="Title 3">
            <a:extLst>
              <a:ext uri="{FF2B5EF4-FFF2-40B4-BE49-F238E27FC236}">
                <a16:creationId xmlns:a16="http://schemas.microsoft.com/office/drawing/2014/main" id="{47E76A92-353D-E584-02CA-0617B8878E5F}"/>
              </a:ext>
            </a:extLst>
          </p:cNvPr>
          <p:cNvSpPr txBox="1">
            <a:spLocks/>
          </p:cNvSpPr>
          <p:nvPr/>
        </p:nvSpPr>
        <p:spPr>
          <a:xfrm>
            <a:off x="420469" y="2924291"/>
            <a:ext cx="6942793" cy="73920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US" sz="2600" dirty="0">
              <a:latin typeface="Europea" pitchFamily="2" charset="0"/>
              <a:ea typeface="Europea" pitchFamily="2" charset="0"/>
            </a:endParaRPr>
          </a:p>
        </p:txBody>
      </p:sp>
    </p:spTree>
    <p:extLst>
      <p:ext uri="{BB962C8B-B14F-4D97-AF65-F5344CB8AC3E}">
        <p14:creationId xmlns:p14="http://schemas.microsoft.com/office/powerpoint/2010/main" val="1934758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Who can vote has changed over time. Often it has just been restricted to older men who own property.</a:t>
            </a: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As people have seen the advantages that being involved in decision-making brings, more and more people have demanded their right to participate.</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pitchFamily="2" charset="0"/>
              <a:ea typeface="Europea" pitchFamily="2" charset="0"/>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Those who have power have often resisted sharing it with a wider group of people. People all over the world have campaigned, protested, argued, and even died for their right to vote. Many are still denied that right.</a:t>
            </a: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4132421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4. In 1971, which of these countries were ruled by a dictator (one person who ruled by force and fear)?</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2688696486"/>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6359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4. In 1971, which of these countries were ruled by a dictator (one person who ruled by force and fear)?</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phic 9" descr="Badge Tick1 outline">
            <a:extLst>
              <a:ext uri="{FF2B5EF4-FFF2-40B4-BE49-F238E27FC236}">
                <a16:creationId xmlns:a16="http://schemas.microsoft.com/office/drawing/2014/main" id="{EB296236-D1E7-387E-AF65-C10B4075B82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5281008"/>
            <a:ext cx="914400" cy="914400"/>
          </a:xfrm>
          <a:prstGeom prst="rect">
            <a:avLst/>
          </a:prstGeom>
        </p:spPr>
      </p:pic>
      <p:pic>
        <p:nvPicPr>
          <p:cNvPr id="11" name="Graphic 10" descr="Badge Tick1 outline">
            <a:extLst>
              <a:ext uri="{FF2B5EF4-FFF2-40B4-BE49-F238E27FC236}">
                <a16:creationId xmlns:a16="http://schemas.microsoft.com/office/drawing/2014/main" id="{ECA9363A-B46A-79AE-EE0B-9B7FF640CA0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4046336"/>
            <a:ext cx="914400" cy="914400"/>
          </a:xfrm>
          <a:prstGeom prst="rect">
            <a:avLst/>
          </a:prstGeom>
        </p:spPr>
      </p:pic>
      <p:pic>
        <p:nvPicPr>
          <p:cNvPr id="12" name="Graphic 11" descr="Badge Tick1 outline">
            <a:extLst>
              <a:ext uri="{FF2B5EF4-FFF2-40B4-BE49-F238E27FC236}">
                <a16:creationId xmlns:a16="http://schemas.microsoft.com/office/drawing/2014/main" id="{89DB2F7E-C916-761A-247E-4ACF10DA17D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2811664"/>
            <a:ext cx="914400" cy="914400"/>
          </a:xfrm>
          <a:prstGeom prst="rect">
            <a:avLst/>
          </a:prstGeom>
        </p:spPr>
      </p:pic>
      <p:pic>
        <p:nvPicPr>
          <p:cNvPr id="13" name="Graphic 12" descr="Badge Tick1 outline">
            <a:extLst>
              <a:ext uri="{FF2B5EF4-FFF2-40B4-BE49-F238E27FC236}">
                <a16:creationId xmlns:a16="http://schemas.microsoft.com/office/drawing/2014/main" id="{17893A98-4BDA-8B68-D69D-74EBD9A69FC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1576992"/>
            <a:ext cx="914400" cy="914400"/>
          </a:xfrm>
          <a:prstGeom prst="rect">
            <a:avLst/>
          </a:prstGeom>
        </p:spPr>
      </p:pic>
    </p:spTree>
    <p:extLst>
      <p:ext uri="{BB962C8B-B14F-4D97-AF65-F5344CB8AC3E}">
        <p14:creationId xmlns:p14="http://schemas.microsoft.com/office/powerpoint/2010/main" val="897207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All were. Greece and Spain got rid of their dictators in the 1970s, Poland and Romania in the 1990s.</a:t>
            </a: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There were dictatorships in many countries in Europe long after the Second World War.</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pitchFamily="2" charset="0"/>
              <a:ea typeface="Europea" pitchFamily="2" charset="0"/>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Greece, Spain, and Portugal had right-wing dictatorships into the 1970s.</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pitchFamily="2" charset="0"/>
              <a:ea typeface="Europea" pitchFamily="2" charset="0"/>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Most of eastern Europe, including Poland, Romania, Bulgaria, Czechoslovakia, Albania, Yugoslavia, and East Germany were communist dictatorships until the 1990s.</a:t>
            </a: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1207283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5. Which of these countries are now members of the European Union (EU)?</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3566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5. Which of these countries are now members of the European Union (EU)?</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Badge Tick1 outline">
            <a:extLst>
              <a:ext uri="{FF2B5EF4-FFF2-40B4-BE49-F238E27FC236}">
                <a16:creationId xmlns:a16="http://schemas.microsoft.com/office/drawing/2014/main" id="{DFB6D38E-D46D-A2DE-052F-125C6BF4B38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5281008"/>
            <a:ext cx="914400" cy="914400"/>
          </a:xfrm>
          <a:prstGeom prst="rect">
            <a:avLst/>
          </a:prstGeom>
        </p:spPr>
      </p:pic>
      <p:pic>
        <p:nvPicPr>
          <p:cNvPr id="6" name="Graphic 5" descr="Badge Tick1 outline">
            <a:extLst>
              <a:ext uri="{FF2B5EF4-FFF2-40B4-BE49-F238E27FC236}">
                <a16:creationId xmlns:a16="http://schemas.microsoft.com/office/drawing/2014/main" id="{5364E9DE-9AE7-A324-8FA1-354018272EA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4046336"/>
            <a:ext cx="914400" cy="914400"/>
          </a:xfrm>
          <a:prstGeom prst="rect">
            <a:avLst/>
          </a:prstGeom>
        </p:spPr>
      </p:pic>
      <p:pic>
        <p:nvPicPr>
          <p:cNvPr id="8" name="Graphic 7" descr="Badge Tick1 outline">
            <a:extLst>
              <a:ext uri="{FF2B5EF4-FFF2-40B4-BE49-F238E27FC236}">
                <a16:creationId xmlns:a16="http://schemas.microsoft.com/office/drawing/2014/main" id="{D0F2527F-8CAD-3C45-A96D-1F719EA9170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2811664"/>
            <a:ext cx="914400" cy="914400"/>
          </a:xfrm>
          <a:prstGeom prst="rect">
            <a:avLst/>
          </a:prstGeom>
        </p:spPr>
      </p:pic>
      <p:pic>
        <p:nvPicPr>
          <p:cNvPr id="9" name="Graphic 8" descr="Badge Tick1 outline">
            <a:extLst>
              <a:ext uri="{FF2B5EF4-FFF2-40B4-BE49-F238E27FC236}">
                <a16:creationId xmlns:a16="http://schemas.microsoft.com/office/drawing/2014/main" id="{DA571EF5-82E0-B828-9438-E8BC2359CC8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1576992"/>
            <a:ext cx="914400" cy="914400"/>
          </a:xfrm>
          <a:prstGeom prst="rect">
            <a:avLst/>
          </a:prstGeom>
        </p:spPr>
      </p:pic>
    </p:spTree>
    <p:extLst>
      <p:ext uri="{BB962C8B-B14F-4D97-AF65-F5344CB8AC3E}">
        <p14:creationId xmlns:p14="http://schemas.microsoft.com/office/powerpoint/2010/main" val="955428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All are. Greece joined in 1981, Spain in 1986,</a:t>
            </a:r>
          </a:p>
          <a:p>
            <a:pPr>
              <a:lnSpc>
                <a:spcPts val="5900"/>
              </a:lnSpc>
            </a:pPr>
            <a:r>
              <a:rPr lang="en-US" sz="4800" b="1" dirty="0">
                <a:solidFill>
                  <a:schemeClr val="bg1"/>
                </a:solidFill>
                <a:latin typeface="Europea" pitchFamily="2" charset="0"/>
                <a:ea typeface="Europea" pitchFamily="2" charset="0"/>
              </a:rPr>
              <a:t>Poland in 2004 and Romania in 2007. </a:t>
            </a: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Many European countries have joined the European Union (EU) as part of their journey to democracy.</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pitchFamily="2" charset="0"/>
              <a:ea typeface="Europea" pitchFamily="2" charset="0"/>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To join the EU, countries must show they have a commitment to democracy, the rule of law, human rights, and protection of minorities.</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pitchFamily="2" charset="0"/>
              <a:ea typeface="Europea" pitchFamily="2" charset="0"/>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The next slide shows which countries joined in each year.</a:t>
            </a: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2086278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endParaRPr lang="en-US" sz="4800" b="1" dirty="0">
              <a:solidFill>
                <a:schemeClr val="bg1"/>
              </a:solidFill>
              <a:latin typeface="Europea" pitchFamily="2" charset="0"/>
              <a:ea typeface="Europea" pitchFamily="2" charset="0"/>
            </a:endParaRP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1957: Belgium, France, (West) Germany, Italy, Luxembourg, the Netherlands</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1973: Denmark, Ireland, the United Kingdom</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1981: Greece</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1986: Spain, Portugal</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1995: Austria, Finland, Sweden</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2004: Cyprus, Czech Republic, Estonia, Hungary, Latvia, Lithuania, Malta, Poland, Slovakia, Slovenia</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2007: Bulgaria, Romania</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2013: Croatia</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2020: United Kingdom leaves</a:t>
            </a: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pic>
        <p:nvPicPr>
          <p:cNvPr id="6" name="Picture 5" descr="A map of europe with blue countries/regions&#10;&#10;Description automatically generated">
            <a:extLst>
              <a:ext uri="{FF2B5EF4-FFF2-40B4-BE49-F238E27FC236}">
                <a16:creationId xmlns:a16="http://schemas.microsoft.com/office/drawing/2014/main" id="{87E33DFD-940F-A464-3A72-053BE5947CE3}"/>
              </a:ext>
            </a:extLst>
          </p:cNvPr>
          <p:cNvPicPr>
            <a:picLocks noChangeAspect="1"/>
          </p:cNvPicPr>
          <p:nvPr/>
        </p:nvPicPr>
        <p:blipFill>
          <a:blip r:embed="rId2"/>
          <a:stretch>
            <a:fillRect/>
          </a:stretch>
        </p:blipFill>
        <p:spPr>
          <a:xfrm>
            <a:off x="405063" y="1571288"/>
            <a:ext cx="5569541" cy="4259061"/>
          </a:xfrm>
          <a:prstGeom prst="rect">
            <a:avLst/>
          </a:prstGeom>
        </p:spPr>
      </p:pic>
    </p:spTree>
    <p:extLst>
      <p:ext uri="{BB962C8B-B14F-4D97-AF65-F5344CB8AC3E}">
        <p14:creationId xmlns:p14="http://schemas.microsoft.com/office/powerpoint/2010/main" val="3543378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6. Which of these are having elections this year?</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2705470915"/>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7681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6. Which of these are having elections this year?</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Badge Tick1 outline">
            <a:extLst>
              <a:ext uri="{FF2B5EF4-FFF2-40B4-BE49-F238E27FC236}">
                <a16:creationId xmlns:a16="http://schemas.microsoft.com/office/drawing/2014/main" id="{DFB6D38E-D46D-A2DE-052F-125C6BF4B38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5281008"/>
            <a:ext cx="914400" cy="914400"/>
          </a:xfrm>
          <a:prstGeom prst="rect">
            <a:avLst/>
          </a:prstGeom>
        </p:spPr>
      </p:pic>
      <p:pic>
        <p:nvPicPr>
          <p:cNvPr id="8" name="Graphic 7" descr="Badge Tick1 outline">
            <a:extLst>
              <a:ext uri="{FF2B5EF4-FFF2-40B4-BE49-F238E27FC236}">
                <a16:creationId xmlns:a16="http://schemas.microsoft.com/office/drawing/2014/main" id="{D0F2527F-8CAD-3C45-A96D-1F719EA9170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2811664"/>
            <a:ext cx="914400" cy="914400"/>
          </a:xfrm>
          <a:prstGeom prst="rect">
            <a:avLst/>
          </a:prstGeom>
        </p:spPr>
      </p:pic>
      <p:pic>
        <p:nvPicPr>
          <p:cNvPr id="9" name="Graphic 8" descr="Badge Tick1 outline">
            <a:extLst>
              <a:ext uri="{FF2B5EF4-FFF2-40B4-BE49-F238E27FC236}">
                <a16:creationId xmlns:a16="http://schemas.microsoft.com/office/drawing/2014/main" id="{DA571EF5-82E0-B828-9438-E8BC2359CC8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1576992"/>
            <a:ext cx="914400" cy="914400"/>
          </a:xfrm>
          <a:prstGeom prst="rect">
            <a:avLst/>
          </a:prstGeom>
        </p:spPr>
      </p:pic>
      <p:pic>
        <p:nvPicPr>
          <p:cNvPr id="10" name="Graphic 9" descr="Badge Tick1 outline">
            <a:extLst>
              <a:ext uri="{FF2B5EF4-FFF2-40B4-BE49-F238E27FC236}">
                <a16:creationId xmlns:a16="http://schemas.microsoft.com/office/drawing/2014/main" id="{45717B52-7F2C-5BF7-4562-813E0BC52EE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4046336"/>
            <a:ext cx="914400" cy="914400"/>
          </a:xfrm>
          <a:prstGeom prst="rect">
            <a:avLst/>
          </a:prstGeom>
        </p:spPr>
      </p:pic>
    </p:spTree>
    <p:extLst>
      <p:ext uri="{BB962C8B-B14F-4D97-AF65-F5344CB8AC3E}">
        <p14:creationId xmlns:p14="http://schemas.microsoft.com/office/powerpoint/2010/main" val="665511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1. Which language does the word ‘democracy’ originally come from?</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3457150298"/>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4525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All of them!</a:t>
            </a:r>
            <a:br>
              <a:rPr lang="en-GB" sz="4800" b="1" dirty="0">
                <a:solidFill>
                  <a:schemeClr val="bg1"/>
                </a:solidFill>
                <a:latin typeface="Europea" pitchFamily="2" charset="0"/>
                <a:ea typeface="Europea" pitchFamily="2" charset="0"/>
              </a:rPr>
            </a:br>
            <a:r>
              <a:rPr lang="en-GB" sz="4800" b="1" dirty="0">
                <a:solidFill>
                  <a:schemeClr val="bg1"/>
                </a:solidFill>
                <a:latin typeface="Europea" pitchFamily="2" charset="0"/>
                <a:ea typeface="Europea" pitchFamily="2" charset="0"/>
              </a:rPr>
              <a:t>2024 is THE year of elections. Almost half the world’s population will be voting.</a:t>
            </a:r>
            <a:r>
              <a:rPr lang="en-US" sz="4800" b="1" dirty="0">
                <a:solidFill>
                  <a:schemeClr val="bg1"/>
                </a:solidFill>
                <a:latin typeface="Europea" pitchFamily="2" charset="0"/>
                <a:ea typeface="Europea" pitchFamily="2" charset="0"/>
              </a:rPr>
              <a:t> </a:t>
            </a: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GB" sz="1800" dirty="0">
                <a:solidFill>
                  <a:srgbClr val="FFFFFF"/>
                </a:solidFill>
                <a:latin typeface="Europea" pitchFamily="2" charset="0"/>
                <a:ea typeface="Europea" pitchFamily="2" charset="0"/>
                <a:cs typeface="Europea Light"/>
                <a:sym typeface="Europea Light"/>
              </a:rPr>
              <a:t>India is the world’s biggest democracy; elections are underway there already.</a:t>
            </a:r>
          </a:p>
          <a:p>
            <a:pPr marL="0" indent="0">
              <a:lnSpc>
                <a:spcPts val="2880"/>
              </a:lnSpc>
              <a:buNone/>
              <a:defRPr sz="4200" b="0">
                <a:solidFill>
                  <a:srgbClr val="FFFFFF"/>
                </a:solidFill>
                <a:latin typeface="+mj-lt"/>
                <a:ea typeface="+mj-ea"/>
                <a:cs typeface="+mj-cs"/>
                <a:sym typeface="Europea Medium"/>
              </a:defRPr>
            </a:pPr>
            <a:endParaRPr lang="en-GB" sz="1800" dirty="0">
              <a:solidFill>
                <a:srgbClr val="FFFFFF"/>
              </a:solidFill>
              <a:latin typeface="Europea" pitchFamily="2" charset="0"/>
              <a:ea typeface="Europea" pitchFamily="2" charset="0"/>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The European Union will hold the world’s second biggest election from the 6</a:t>
            </a:r>
            <a:r>
              <a:rPr lang="en-ZA" sz="1800" baseline="30000" dirty="0">
                <a:solidFill>
                  <a:srgbClr val="FFFFFF"/>
                </a:solidFill>
                <a:latin typeface="Europea" pitchFamily="2" charset="0"/>
                <a:ea typeface="Europea" pitchFamily="2" charset="0"/>
                <a:cs typeface="Europea Light"/>
                <a:sym typeface="Europea Light"/>
              </a:rPr>
              <a:t>th</a:t>
            </a:r>
            <a:r>
              <a:rPr lang="en-ZA" sz="1800" dirty="0">
                <a:solidFill>
                  <a:srgbClr val="FFFFFF"/>
                </a:solidFill>
                <a:latin typeface="Europea" pitchFamily="2" charset="0"/>
                <a:ea typeface="Europea" pitchFamily="2" charset="0"/>
                <a:cs typeface="Europea Light"/>
                <a:sym typeface="Europea Light"/>
              </a:rPr>
              <a:t> to the 9</a:t>
            </a:r>
            <a:r>
              <a:rPr lang="en-ZA" sz="1800" baseline="30000" dirty="0">
                <a:solidFill>
                  <a:srgbClr val="FFFFFF"/>
                </a:solidFill>
                <a:latin typeface="Europea" pitchFamily="2" charset="0"/>
                <a:ea typeface="Europea" pitchFamily="2" charset="0"/>
                <a:cs typeface="Europea Light"/>
                <a:sym typeface="Europea Light"/>
              </a:rPr>
              <a:t>th</a:t>
            </a:r>
            <a:r>
              <a:rPr lang="en-ZA" sz="1800" dirty="0">
                <a:solidFill>
                  <a:srgbClr val="FFFFFF"/>
                </a:solidFill>
                <a:latin typeface="Europea" pitchFamily="2" charset="0"/>
                <a:ea typeface="Europea" pitchFamily="2" charset="0"/>
                <a:cs typeface="Europea Light"/>
                <a:sym typeface="Europea Light"/>
              </a:rPr>
              <a:t> of June.</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pitchFamily="2" charset="0"/>
              <a:ea typeface="Europea" pitchFamily="2" charset="0"/>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The USA will go to the polls on the 5</a:t>
            </a:r>
            <a:r>
              <a:rPr lang="en-ZA" sz="1800" baseline="30000" dirty="0">
                <a:solidFill>
                  <a:srgbClr val="FFFFFF"/>
                </a:solidFill>
                <a:latin typeface="Europea" pitchFamily="2" charset="0"/>
                <a:ea typeface="Europea" pitchFamily="2" charset="0"/>
                <a:cs typeface="Europea Light"/>
                <a:sym typeface="Europea Light"/>
              </a:rPr>
              <a:t>th</a:t>
            </a:r>
            <a:r>
              <a:rPr lang="en-ZA" sz="1800" dirty="0">
                <a:solidFill>
                  <a:srgbClr val="FFFFFF"/>
                </a:solidFill>
                <a:latin typeface="Europea" pitchFamily="2" charset="0"/>
                <a:ea typeface="Europea" pitchFamily="2" charset="0"/>
                <a:cs typeface="Europea Light"/>
                <a:sym typeface="Europea Light"/>
              </a:rPr>
              <a:t> of November.</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pitchFamily="2" charset="0"/>
              <a:ea typeface="Europea" pitchFamily="2" charset="0"/>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We just had local elections in some of the United Kingdom. We will probably have a general election too, where we vote for Members of Parliament, but we’re not sure yet!</a:t>
            </a: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542075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7. Who can vote in European Union elections?</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700926253"/>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3721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7. Who can vote in European Union elections?</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3026723151"/>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Badge Tick1 outline">
            <a:extLst>
              <a:ext uri="{FF2B5EF4-FFF2-40B4-BE49-F238E27FC236}">
                <a16:creationId xmlns:a16="http://schemas.microsoft.com/office/drawing/2014/main" id="{DFB6D38E-D46D-A2DE-052F-125C6BF4B38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5281008"/>
            <a:ext cx="914400" cy="914400"/>
          </a:xfrm>
          <a:prstGeom prst="rect">
            <a:avLst/>
          </a:prstGeom>
        </p:spPr>
      </p:pic>
      <p:pic>
        <p:nvPicPr>
          <p:cNvPr id="9" name="Graphic 8" descr="Badge Tick1 outline">
            <a:extLst>
              <a:ext uri="{FF2B5EF4-FFF2-40B4-BE49-F238E27FC236}">
                <a16:creationId xmlns:a16="http://schemas.microsoft.com/office/drawing/2014/main" id="{DA571EF5-82E0-B828-9438-E8BC2359CC8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1576992"/>
            <a:ext cx="914400" cy="914400"/>
          </a:xfrm>
          <a:prstGeom prst="rect">
            <a:avLst/>
          </a:prstGeom>
        </p:spPr>
      </p:pic>
      <p:pic>
        <p:nvPicPr>
          <p:cNvPr id="6" name="Graphic 5" descr="Badge Cross outline">
            <a:extLst>
              <a:ext uri="{FF2B5EF4-FFF2-40B4-BE49-F238E27FC236}">
                <a16:creationId xmlns:a16="http://schemas.microsoft.com/office/drawing/2014/main" id="{D5A39A77-38D9-D719-B261-687295162D5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988040" y="2825387"/>
            <a:ext cx="914400" cy="914400"/>
          </a:xfrm>
          <a:prstGeom prst="rect">
            <a:avLst/>
          </a:prstGeom>
        </p:spPr>
      </p:pic>
      <p:pic>
        <p:nvPicPr>
          <p:cNvPr id="11" name="Graphic 10" descr="Badge Cross outline">
            <a:extLst>
              <a:ext uri="{FF2B5EF4-FFF2-40B4-BE49-F238E27FC236}">
                <a16:creationId xmlns:a16="http://schemas.microsoft.com/office/drawing/2014/main" id="{49E878D6-16CF-3134-2E3F-E85C949C1BE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988040" y="4038926"/>
            <a:ext cx="914400" cy="914400"/>
          </a:xfrm>
          <a:prstGeom prst="rect">
            <a:avLst/>
          </a:prstGeom>
        </p:spPr>
      </p:pic>
    </p:spTree>
    <p:extLst>
      <p:ext uri="{BB962C8B-B14F-4D97-AF65-F5344CB8AC3E}">
        <p14:creationId xmlns:p14="http://schemas.microsoft.com/office/powerpoint/2010/main" val="4274441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GB" sz="4800" b="1" dirty="0">
                <a:solidFill>
                  <a:schemeClr val="bg1"/>
                </a:solidFill>
                <a:latin typeface="Europea" pitchFamily="2" charset="0"/>
                <a:ea typeface="Europea" pitchFamily="2" charset="0"/>
              </a:rPr>
              <a:t>To vote in EU elections, you need to be a citizen of an EU member state. </a:t>
            </a:r>
            <a:endParaRPr lang="en-US" sz="4800" b="1" dirty="0">
              <a:solidFill>
                <a:schemeClr val="bg1"/>
              </a:solidFill>
              <a:latin typeface="Europea" pitchFamily="2" charset="0"/>
              <a:ea typeface="Europea" pitchFamily="2" charset="0"/>
            </a:endParaRP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GB" sz="1800" dirty="0">
                <a:solidFill>
                  <a:srgbClr val="FFFFFF"/>
                </a:solidFill>
                <a:latin typeface="Europea" pitchFamily="2" charset="0"/>
                <a:ea typeface="Europea" pitchFamily="2" charset="0"/>
                <a:cs typeface="Europea Light"/>
                <a:sym typeface="Europea Light"/>
              </a:rPr>
              <a:t>Irish and German citizens can vote in the European Parliament elections, along with the citizens of the other 25 EU member states.</a:t>
            </a:r>
          </a:p>
          <a:p>
            <a:pPr marL="0" indent="0">
              <a:lnSpc>
                <a:spcPts val="2880"/>
              </a:lnSpc>
              <a:buNone/>
              <a:defRPr sz="4200" b="0">
                <a:solidFill>
                  <a:srgbClr val="FFFFFF"/>
                </a:solidFill>
                <a:latin typeface="+mj-lt"/>
                <a:ea typeface="+mj-ea"/>
                <a:cs typeface="+mj-cs"/>
                <a:sym typeface="Europea Medium"/>
              </a:defRPr>
            </a:pPr>
            <a:endParaRPr lang="en-GB" sz="1800" dirty="0">
              <a:solidFill>
                <a:srgbClr val="FFFFFF"/>
              </a:solidFill>
              <a:latin typeface="Europea" pitchFamily="2" charset="0"/>
              <a:ea typeface="Europea" pitchFamily="2" charset="0"/>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GB" sz="1800" dirty="0">
                <a:solidFill>
                  <a:srgbClr val="FFFFFF"/>
                </a:solidFill>
                <a:latin typeface="Europea" pitchFamily="2" charset="0"/>
                <a:ea typeface="Europea" pitchFamily="2" charset="0"/>
                <a:cs typeface="Europea Light"/>
                <a:sym typeface="Europea Light"/>
              </a:rPr>
              <a:t>The United Kingdom chose to leave the EU in 2016, so since 2020 UK citizens cannot vote in EU elections, and we do not send anyone to sit in the European Parliament.</a:t>
            </a:r>
          </a:p>
          <a:p>
            <a:pPr marL="0" indent="0">
              <a:lnSpc>
                <a:spcPts val="2880"/>
              </a:lnSpc>
              <a:buNone/>
              <a:defRPr sz="4200" b="0">
                <a:solidFill>
                  <a:srgbClr val="FFFFFF"/>
                </a:solidFill>
                <a:latin typeface="+mj-lt"/>
                <a:ea typeface="+mj-ea"/>
                <a:cs typeface="+mj-cs"/>
                <a:sym typeface="Europea Medium"/>
              </a:defRPr>
            </a:pPr>
            <a:endParaRPr lang="en-GB" sz="1800" dirty="0">
              <a:solidFill>
                <a:srgbClr val="FFFFFF"/>
              </a:solidFill>
              <a:latin typeface="Europea" pitchFamily="2" charset="0"/>
              <a:ea typeface="Europea" pitchFamily="2" charset="0"/>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GB" sz="1800" dirty="0">
                <a:solidFill>
                  <a:srgbClr val="FFFFFF"/>
                </a:solidFill>
                <a:latin typeface="Europea" pitchFamily="2" charset="0"/>
                <a:ea typeface="Europea" pitchFamily="2" charset="0"/>
                <a:cs typeface="Europea Light"/>
                <a:sym typeface="Europea Light"/>
              </a:rPr>
              <a:t>Switzerland has never been part of the EU, so Switzerland does not elect any Members of the European Parliament either.</a:t>
            </a:r>
            <a:endParaRPr lang="en-ZA" sz="1800" dirty="0">
              <a:solidFill>
                <a:srgbClr val="FFFFFF"/>
              </a:solidFill>
              <a:latin typeface="Europea" pitchFamily="2" charset="0"/>
              <a:ea typeface="Europea" pitchFamily="2" charset="0"/>
              <a:cs typeface="Europea Light"/>
              <a:sym typeface="Europea Light"/>
            </a:endParaRP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1686731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8. Where in the UK can you vote at 16?</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8" name="Diagram 7">
            <a:extLst>
              <a:ext uri="{FF2B5EF4-FFF2-40B4-BE49-F238E27FC236}">
                <a16:creationId xmlns:a16="http://schemas.microsoft.com/office/drawing/2014/main" id="{EC358380-0E8E-D16A-83B8-065829439532}"/>
              </a:ext>
            </a:extLst>
          </p:cNvPr>
          <p:cNvGraphicFramePr/>
          <p:nvPr>
            <p:extLst>
              <p:ext uri="{D42A27DB-BD31-4B8C-83A1-F6EECF244321}">
                <p14:modId xmlns:p14="http://schemas.microsoft.com/office/powerpoint/2010/main" val="2132786739"/>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9975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8. Where in the UK can you vote at 16?</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pic>
        <p:nvPicPr>
          <p:cNvPr id="3" name="Graphic 2" descr="Badge Tick1 outline">
            <a:extLst>
              <a:ext uri="{FF2B5EF4-FFF2-40B4-BE49-F238E27FC236}">
                <a16:creationId xmlns:a16="http://schemas.microsoft.com/office/drawing/2014/main" id="{DFB6D38E-D46D-A2DE-052F-125C6BF4B38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988040" y="5281008"/>
            <a:ext cx="914400" cy="914400"/>
          </a:xfrm>
          <a:prstGeom prst="rect">
            <a:avLst/>
          </a:prstGeom>
        </p:spPr>
      </p:pic>
      <p:pic>
        <p:nvPicPr>
          <p:cNvPr id="10" name="Graphic 9" descr="Badge Tick1 outline">
            <a:extLst>
              <a:ext uri="{FF2B5EF4-FFF2-40B4-BE49-F238E27FC236}">
                <a16:creationId xmlns:a16="http://schemas.microsoft.com/office/drawing/2014/main" id="{45717B52-7F2C-5BF7-4562-813E0BC52EE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988040" y="4046336"/>
            <a:ext cx="914400" cy="914400"/>
          </a:xfrm>
          <a:prstGeom prst="rect">
            <a:avLst/>
          </a:prstGeom>
        </p:spPr>
      </p:pic>
      <p:pic>
        <p:nvPicPr>
          <p:cNvPr id="6" name="Graphic 5" descr="Badge Cross outline">
            <a:extLst>
              <a:ext uri="{FF2B5EF4-FFF2-40B4-BE49-F238E27FC236}">
                <a16:creationId xmlns:a16="http://schemas.microsoft.com/office/drawing/2014/main" id="{D4EFC2EF-4573-A185-E9FF-C2127234D38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88039" y="1595620"/>
            <a:ext cx="914400" cy="914400"/>
          </a:xfrm>
          <a:prstGeom prst="rect">
            <a:avLst/>
          </a:prstGeom>
        </p:spPr>
      </p:pic>
      <p:pic>
        <p:nvPicPr>
          <p:cNvPr id="11" name="Graphic 10" descr="Badge Cross outline">
            <a:extLst>
              <a:ext uri="{FF2B5EF4-FFF2-40B4-BE49-F238E27FC236}">
                <a16:creationId xmlns:a16="http://schemas.microsoft.com/office/drawing/2014/main" id="{D5A5C964-D4F3-6980-B330-530EA6E6999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88039" y="2811664"/>
            <a:ext cx="914400" cy="914400"/>
          </a:xfrm>
          <a:prstGeom prst="rect">
            <a:avLst/>
          </a:prstGeom>
        </p:spPr>
      </p:pic>
      <p:graphicFrame>
        <p:nvGraphicFramePr>
          <p:cNvPr id="8" name="Diagram 7">
            <a:extLst>
              <a:ext uri="{FF2B5EF4-FFF2-40B4-BE49-F238E27FC236}">
                <a16:creationId xmlns:a16="http://schemas.microsoft.com/office/drawing/2014/main" id="{86504D9C-531D-531C-E071-8E74134EBAA7}"/>
              </a:ext>
            </a:extLst>
          </p:cNvPr>
          <p:cNvGraphicFramePr/>
          <p:nvPr>
            <p:extLst>
              <p:ext uri="{D42A27DB-BD31-4B8C-83A1-F6EECF244321}">
                <p14:modId xmlns:p14="http://schemas.microsoft.com/office/powerpoint/2010/main" val="2132786739"/>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69900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GB" sz="4800" b="1" dirty="0">
                <a:solidFill>
                  <a:schemeClr val="bg1"/>
                </a:solidFill>
                <a:latin typeface="Europea" pitchFamily="2" charset="0"/>
                <a:ea typeface="Europea" pitchFamily="2" charset="0"/>
              </a:rPr>
              <a:t>16- and 17-year-olds can vote for Members of the Scottish Parliament and Welsh Senedd</a:t>
            </a:r>
            <a:endParaRPr lang="en-US" sz="4800" b="1" dirty="0">
              <a:solidFill>
                <a:schemeClr val="bg1"/>
              </a:solidFill>
              <a:latin typeface="Europea" pitchFamily="2" charset="0"/>
              <a:ea typeface="Europea" pitchFamily="2" charset="0"/>
            </a:endParaRP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GB" sz="1800" dirty="0">
                <a:solidFill>
                  <a:srgbClr val="FFFFFF"/>
                </a:solidFill>
                <a:latin typeface="Europea" pitchFamily="2" charset="0"/>
                <a:ea typeface="Europea" pitchFamily="2" charset="0"/>
                <a:cs typeface="Europea Light"/>
                <a:sym typeface="Europea Light"/>
              </a:rPr>
              <a:t>In England and Northern Ireland you need to be at least 18 to vote.</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pitchFamily="2" charset="0"/>
              <a:ea typeface="Europea" pitchFamily="2" charset="0"/>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To vote in a general election (for Members of the UK Parliament) you must be 18 or over, wherever you are from.</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pitchFamily="2" charset="0"/>
              <a:ea typeface="Europea" pitchFamily="2" charset="0"/>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You can register to vote at 16 throughout the UK.</a:t>
            </a: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In Scotland and Wales you may do so from your 14</a:t>
            </a:r>
            <a:r>
              <a:rPr lang="en-ZA" sz="1800" baseline="30000" dirty="0">
                <a:solidFill>
                  <a:srgbClr val="FFFFFF"/>
                </a:solidFill>
                <a:latin typeface="Europea" pitchFamily="2" charset="0"/>
                <a:ea typeface="Europea" pitchFamily="2" charset="0"/>
                <a:cs typeface="Europea Light"/>
                <a:sym typeface="Europea Light"/>
              </a:rPr>
              <a:t>th</a:t>
            </a:r>
            <a:r>
              <a:rPr lang="en-ZA" sz="1800" dirty="0">
                <a:solidFill>
                  <a:srgbClr val="FFFFFF"/>
                </a:solidFill>
                <a:latin typeface="Europea" pitchFamily="2" charset="0"/>
                <a:ea typeface="Europea" pitchFamily="2" charset="0"/>
                <a:cs typeface="Europea Light"/>
                <a:sym typeface="Europea Light"/>
              </a:rPr>
              <a:t> birthday.</a:t>
            </a:r>
            <a:endParaRPr lang="en-GB" sz="1800" dirty="0">
              <a:solidFill>
                <a:srgbClr val="FFFFFF"/>
              </a:solidFill>
              <a:latin typeface="Europea" pitchFamily="2" charset="0"/>
              <a:ea typeface="Europea" pitchFamily="2" charset="0"/>
              <a:cs typeface="Europea Light"/>
              <a:sym typeface="Europea Light"/>
            </a:endParaRP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1446717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9. On what day does the EU celebrate its ‘birthday’?</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1314518925"/>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3770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9. On what day does the EU celebrate its ‘birthday’?</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569839644"/>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Badge Tick1 outline">
            <a:extLst>
              <a:ext uri="{FF2B5EF4-FFF2-40B4-BE49-F238E27FC236}">
                <a16:creationId xmlns:a16="http://schemas.microsoft.com/office/drawing/2014/main" id="{7F61DFEB-A03D-E9DA-EA47-76A2A083DD4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013611" y="4038926"/>
            <a:ext cx="914400" cy="914400"/>
          </a:xfrm>
          <a:prstGeom prst="rect">
            <a:avLst/>
          </a:prstGeom>
        </p:spPr>
      </p:pic>
      <p:pic>
        <p:nvPicPr>
          <p:cNvPr id="6" name="Graphic 5" descr="Badge Cross outline">
            <a:extLst>
              <a:ext uri="{FF2B5EF4-FFF2-40B4-BE49-F238E27FC236}">
                <a16:creationId xmlns:a16="http://schemas.microsoft.com/office/drawing/2014/main" id="{8925E798-7627-F8B0-A848-5F5EC17FAFE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988040" y="1611848"/>
            <a:ext cx="914400" cy="914400"/>
          </a:xfrm>
          <a:prstGeom prst="rect">
            <a:avLst/>
          </a:prstGeom>
        </p:spPr>
      </p:pic>
      <p:pic>
        <p:nvPicPr>
          <p:cNvPr id="8" name="Graphic 7" descr="Badge Cross outline">
            <a:extLst>
              <a:ext uri="{FF2B5EF4-FFF2-40B4-BE49-F238E27FC236}">
                <a16:creationId xmlns:a16="http://schemas.microsoft.com/office/drawing/2014/main" id="{C44F6AF3-B2C1-6CBE-68D9-6F26648CA64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988040" y="2825387"/>
            <a:ext cx="914400" cy="914400"/>
          </a:xfrm>
          <a:prstGeom prst="rect">
            <a:avLst/>
          </a:prstGeom>
        </p:spPr>
      </p:pic>
      <p:pic>
        <p:nvPicPr>
          <p:cNvPr id="9" name="Graphic 8" descr="Badge Cross outline">
            <a:extLst>
              <a:ext uri="{FF2B5EF4-FFF2-40B4-BE49-F238E27FC236}">
                <a16:creationId xmlns:a16="http://schemas.microsoft.com/office/drawing/2014/main" id="{FECD93F4-1107-BB8F-BBCC-3E0B30B0178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013611" y="5246152"/>
            <a:ext cx="914400" cy="914400"/>
          </a:xfrm>
          <a:prstGeom prst="rect">
            <a:avLst/>
          </a:prstGeom>
        </p:spPr>
      </p:pic>
    </p:spTree>
    <p:extLst>
      <p:ext uri="{BB962C8B-B14F-4D97-AF65-F5344CB8AC3E}">
        <p14:creationId xmlns:p14="http://schemas.microsoft.com/office/powerpoint/2010/main" val="959848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9</a:t>
            </a:r>
            <a:r>
              <a:rPr lang="en-US" sz="4800" b="1" baseline="30000" dirty="0">
                <a:solidFill>
                  <a:schemeClr val="bg1"/>
                </a:solidFill>
                <a:latin typeface="Europea" pitchFamily="2" charset="0"/>
                <a:ea typeface="Europea" pitchFamily="2" charset="0"/>
              </a:rPr>
              <a:t>th</a:t>
            </a:r>
            <a:r>
              <a:rPr lang="en-US" sz="4800" b="1" dirty="0">
                <a:solidFill>
                  <a:schemeClr val="bg1"/>
                </a:solidFill>
                <a:latin typeface="Europea" pitchFamily="2" charset="0"/>
                <a:ea typeface="Europea" pitchFamily="2" charset="0"/>
              </a:rPr>
              <a:t> May is</a:t>
            </a:r>
            <a:br>
              <a:rPr lang="en-US" sz="4800" b="1" dirty="0">
                <a:solidFill>
                  <a:schemeClr val="bg1"/>
                </a:solidFill>
                <a:latin typeface="Europea" pitchFamily="2" charset="0"/>
                <a:ea typeface="Europea" pitchFamily="2" charset="0"/>
              </a:rPr>
            </a:br>
            <a:r>
              <a:rPr lang="en-US" sz="4800" b="1" dirty="0">
                <a:solidFill>
                  <a:schemeClr val="bg1"/>
                </a:solidFill>
                <a:latin typeface="Europea" pitchFamily="2" charset="0"/>
                <a:ea typeface="Europea" pitchFamily="2" charset="0"/>
              </a:rPr>
              <a:t>Europe Day,</a:t>
            </a:r>
          </a:p>
          <a:p>
            <a:pPr>
              <a:lnSpc>
                <a:spcPts val="5900"/>
              </a:lnSpc>
            </a:pPr>
            <a:r>
              <a:rPr lang="en-US" sz="4800" b="1" dirty="0">
                <a:solidFill>
                  <a:schemeClr val="bg1"/>
                </a:solidFill>
                <a:latin typeface="Europea" pitchFamily="2" charset="0"/>
                <a:ea typeface="Europea" pitchFamily="2" charset="0"/>
              </a:rPr>
              <a:t>which is celebrated across Europe.  </a:t>
            </a: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GB" sz="1800" dirty="0">
                <a:solidFill>
                  <a:srgbClr val="FFFFFF"/>
                </a:solidFill>
                <a:latin typeface="Europea" pitchFamily="2" charset="0"/>
                <a:ea typeface="Europea" pitchFamily="2" charset="0"/>
                <a:cs typeface="Europea Light"/>
                <a:sym typeface="Europea Light"/>
              </a:rPr>
              <a:t>Europe Day held on 9 May every year celebrates peace and unity in Europe.</a:t>
            </a:r>
          </a:p>
          <a:p>
            <a:pPr marL="0" indent="0">
              <a:lnSpc>
                <a:spcPts val="2880"/>
              </a:lnSpc>
              <a:buNone/>
              <a:defRPr sz="4200" b="0">
                <a:solidFill>
                  <a:srgbClr val="FFFFFF"/>
                </a:solidFill>
                <a:latin typeface="+mj-lt"/>
                <a:ea typeface="+mj-ea"/>
                <a:cs typeface="+mj-cs"/>
                <a:sym typeface="Europea Medium"/>
              </a:defRPr>
            </a:pPr>
            <a:endParaRPr lang="en-GB" sz="1800" dirty="0">
              <a:solidFill>
                <a:srgbClr val="FFFFFF"/>
              </a:solidFill>
              <a:latin typeface="Europea" pitchFamily="2" charset="0"/>
              <a:ea typeface="Europea" pitchFamily="2" charset="0"/>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GB" sz="1800" dirty="0">
                <a:solidFill>
                  <a:srgbClr val="FFFFFF"/>
                </a:solidFill>
                <a:latin typeface="Europea" pitchFamily="2" charset="0"/>
                <a:ea typeface="Europea" pitchFamily="2" charset="0"/>
                <a:cs typeface="Europea Light"/>
                <a:sym typeface="Europea Light"/>
              </a:rPr>
              <a:t>The date marks the anniversary of the historic 'Schuman declaration' that set out his idea for a new form of political cooperation in Europe, which would make war between Europe's nations unthinkable.</a:t>
            </a:r>
          </a:p>
          <a:p>
            <a:pPr marL="0" indent="0">
              <a:lnSpc>
                <a:spcPts val="2880"/>
              </a:lnSpc>
              <a:buNone/>
              <a:defRPr sz="4200" b="0">
                <a:solidFill>
                  <a:srgbClr val="FFFFFF"/>
                </a:solidFill>
                <a:latin typeface="+mj-lt"/>
                <a:ea typeface="+mj-ea"/>
                <a:cs typeface="+mj-cs"/>
                <a:sym typeface="Europea Medium"/>
              </a:defRPr>
            </a:pPr>
            <a:endParaRPr lang="en-GB" sz="1800" dirty="0">
              <a:solidFill>
                <a:srgbClr val="FFFFFF"/>
              </a:solidFill>
              <a:latin typeface="Europea" pitchFamily="2" charset="0"/>
              <a:ea typeface="Europea" pitchFamily="2" charset="0"/>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GB" sz="1800" dirty="0">
                <a:solidFill>
                  <a:srgbClr val="FFFFFF"/>
                </a:solidFill>
                <a:latin typeface="Europea" pitchFamily="2" charset="0"/>
                <a:ea typeface="Europea" pitchFamily="2" charset="0"/>
                <a:cs typeface="Europea Light"/>
                <a:sym typeface="Europea Light"/>
              </a:rPr>
              <a:t>Schuman's proposal is considered to be the beginning of what is now the European Union.</a:t>
            </a:r>
            <a:endParaRPr lang="en-ZA" sz="1800" dirty="0">
              <a:solidFill>
                <a:srgbClr val="FFFFFF"/>
              </a:solidFill>
              <a:latin typeface="Europea" pitchFamily="2" charset="0"/>
              <a:ea typeface="Europea" pitchFamily="2" charset="0"/>
              <a:cs typeface="Europea Light"/>
              <a:sym typeface="Europea Light"/>
            </a:endParaRP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988710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1. Which language does the word ‘democracy’ originally come from?</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Badge Tick1 outline">
            <a:extLst>
              <a:ext uri="{FF2B5EF4-FFF2-40B4-BE49-F238E27FC236}">
                <a16:creationId xmlns:a16="http://schemas.microsoft.com/office/drawing/2014/main" id="{1A9169B9-9B25-9E65-E91F-E2A3C74FF29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1572768"/>
            <a:ext cx="914400" cy="914400"/>
          </a:xfrm>
          <a:prstGeom prst="rect">
            <a:avLst/>
          </a:prstGeom>
        </p:spPr>
      </p:pic>
      <p:pic>
        <p:nvPicPr>
          <p:cNvPr id="9" name="Graphic 8" descr="Badge Cross outline">
            <a:extLst>
              <a:ext uri="{FF2B5EF4-FFF2-40B4-BE49-F238E27FC236}">
                <a16:creationId xmlns:a16="http://schemas.microsoft.com/office/drawing/2014/main" id="{0413FDFC-6815-DB82-3E55-C581447FE01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988040" y="2786307"/>
            <a:ext cx="914400" cy="914400"/>
          </a:xfrm>
          <a:prstGeom prst="rect">
            <a:avLst/>
          </a:prstGeom>
        </p:spPr>
      </p:pic>
      <p:pic>
        <p:nvPicPr>
          <p:cNvPr id="10" name="Graphic 9" descr="Badge Cross outline">
            <a:extLst>
              <a:ext uri="{FF2B5EF4-FFF2-40B4-BE49-F238E27FC236}">
                <a16:creationId xmlns:a16="http://schemas.microsoft.com/office/drawing/2014/main" id="{7898B1FB-9B5C-0626-D6BD-D4EB7BDC917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988040" y="3999846"/>
            <a:ext cx="914400" cy="914400"/>
          </a:xfrm>
          <a:prstGeom prst="rect">
            <a:avLst/>
          </a:prstGeom>
        </p:spPr>
      </p:pic>
      <p:pic>
        <p:nvPicPr>
          <p:cNvPr id="11" name="Graphic 10" descr="Badge Cross outline">
            <a:extLst>
              <a:ext uri="{FF2B5EF4-FFF2-40B4-BE49-F238E27FC236}">
                <a16:creationId xmlns:a16="http://schemas.microsoft.com/office/drawing/2014/main" id="{B0AD36BE-114D-A0C4-2217-8A37A57675B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988040" y="5213385"/>
            <a:ext cx="914400" cy="914400"/>
          </a:xfrm>
          <a:prstGeom prst="rect">
            <a:avLst/>
          </a:prstGeom>
        </p:spPr>
      </p:pic>
    </p:spTree>
    <p:extLst>
      <p:ext uri="{BB962C8B-B14F-4D97-AF65-F5344CB8AC3E}">
        <p14:creationId xmlns:p14="http://schemas.microsoft.com/office/powerpoint/2010/main" val="3846890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Wherever you are.</a:t>
            </a:r>
          </a:p>
          <a:p>
            <a:pPr>
              <a:lnSpc>
                <a:spcPts val="5900"/>
              </a:lnSpc>
            </a:pPr>
            <a:r>
              <a:rPr lang="en-US" sz="4800" b="1" dirty="0">
                <a:solidFill>
                  <a:schemeClr val="bg1"/>
                </a:solidFill>
                <a:latin typeface="Europea" pitchFamily="2" charset="0"/>
                <a:ea typeface="Europea" pitchFamily="2" charset="0"/>
              </a:rPr>
              <a:t>Register to vote.</a:t>
            </a:r>
          </a:p>
          <a:p>
            <a:pPr>
              <a:lnSpc>
                <a:spcPts val="5900"/>
              </a:lnSpc>
            </a:pPr>
            <a:r>
              <a:rPr lang="en-US" sz="4800" b="1" dirty="0">
                <a:solidFill>
                  <a:schemeClr val="bg1"/>
                </a:solidFill>
                <a:latin typeface="Europea" pitchFamily="2" charset="0"/>
                <a:ea typeface="Europea" pitchFamily="2" charset="0"/>
              </a:rPr>
              <a:t>Use your vote.</a:t>
            </a:r>
          </a:p>
          <a:p>
            <a:pPr>
              <a:lnSpc>
                <a:spcPts val="5900"/>
              </a:lnSpc>
            </a:pPr>
            <a:r>
              <a:rPr lang="en-US" sz="4800" b="1" dirty="0">
                <a:solidFill>
                  <a:schemeClr val="bg1"/>
                </a:solidFill>
                <a:latin typeface="Europea" pitchFamily="2" charset="0"/>
                <a:ea typeface="Europea" pitchFamily="2" charset="0"/>
              </a:rPr>
              <a:t>Or others will decide for you.</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pic>
        <p:nvPicPr>
          <p:cNvPr id="12" name="Picture 11">
            <a:extLst>
              <a:ext uri="{FF2B5EF4-FFF2-40B4-BE49-F238E27FC236}">
                <a16:creationId xmlns:a16="http://schemas.microsoft.com/office/drawing/2014/main" id="{567BA962-7AEC-33F9-95D4-95222B9B9EF6}"/>
              </a:ext>
            </a:extLst>
          </p:cNvPr>
          <p:cNvPicPr>
            <a:picLocks noChangeAspect="1"/>
          </p:cNvPicPr>
          <p:nvPr/>
        </p:nvPicPr>
        <p:blipFill>
          <a:blip r:embed="rId2"/>
          <a:stretch>
            <a:fillRect/>
          </a:stretch>
        </p:blipFill>
        <p:spPr>
          <a:xfrm>
            <a:off x="6540500" y="1949723"/>
            <a:ext cx="5246436" cy="2958553"/>
          </a:xfrm>
          <a:prstGeom prst="rect">
            <a:avLst/>
          </a:prstGeom>
        </p:spPr>
      </p:pic>
      <p:sp>
        <p:nvSpPr>
          <p:cNvPr id="24" name="TextBox 23">
            <a:extLst>
              <a:ext uri="{FF2B5EF4-FFF2-40B4-BE49-F238E27FC236}">
                <a16:creationId xmlns:a16="http://schemas.microsoft.com/office/drawing/2014/main" id="{59C5D6C5-EFA6-A291-89FC-17DFD94CBFD8}"/>
              </a:ext>
            </a:extLst>
          </p:cNvPr>
          <p:cNvSpPr txBox="1"/>
          <p:nvPr/>
        </p:nvSpPr>
        <p:spPr>
          <a:xfrm>
            <a:off x="6540499" y="4908276"/>
            <a:ext cx="5246437" cy="307777"/>
          </a:xfrm>
          <a:prstGeom prst="rect">
            <a:avLst/>
          </a:prstGeom>
          <a:noFill/>
        </p:spPr>
        <p:txBody>
          <a:bodyPr wrap="square">
            <a:spAutoFit/>
          </a:bodyPr>
          <a:lstStyle/>
          <a:p>
            <a:pPr algn="ctr"/>
            <a:r>
              <a:rPr lang="en-GB" sz="1400" dirty="0"/>
              <a:t>https://www.youtube.com/watch?v=LoiAADEcIxg</a:t>
            </a:r>
          </a:p>
        </p:txBody>
      </p:sp>
    </p:spTree>
    <p:extLst>
      <p:ext uri="{BB962C8B-B14F-4D97-AF65-F5344CB8AC3E}">
        <p14:creationId xmlns:p14="http://schemas.microsoft.com/office/powerpoint/2010/main" val="2509412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Use your vote. Or others will decide for you. European elections, 6-9 June 2024.">
            <a:hlinkClick r:id="" action="ppaction://media"/>
            <a:extLst>
              <a:ext uri="{FF2B5EF4-FFF2-40B4-BE49-F238E27FC236}">
                <a16:creationId xmlns:a16="http://schemas.microsoft.com/office/drawing/2014/main" id="{A588228D-7199-7C00-184D-D94B97356110}"/>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1768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European democracy is traced back to Ancient Greece.</a:t>
            </a: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ZA" sz="2400" dirty="0">
                <a:solidFill>
                  <a:srgbClr val="FFFFFF"/>
                </a:solidFill>
                <a:latin typeface="Europea" pitchFamily="2" charset="0"/>
                <a:cs typeface="+mj-cs"/>
                <a:sym typeface="Europea Medium"/>
              </a:rPr>
              <a:t>“</a:t>
            </a:r>
            <a:r>
              <a:rPr lang="en-GB" sz="2400" dirty="0">
                <a:solidFill>
                  <a:srgbClr val="FFFFFF"/>
                </a:solidFill>
                <a:latin typeface="Europea" pitchFamily="2" charset="0"/>
                <a:cs typeface="+mj-cs"/>
              </a:rPr>
              <a:t>Athens is often regarded by western scholars as the birthplace of democracy and remains an important reference point for democracy, as evidenced by the etymological origins of democracy in English and many other languages being traced back to the Greek words </a:t>
            </a:r>
            <a:r>
              <a:rPr lang="en-GB" sz="2400" i="1" dirty="0" err="1">
                <a:solidFill>
                  <a:srgbClr val="FFFFFF"/>
                </a:solidFill>
                <a:latin typeface="Europea" pitchFamily="2" charset="0"/>
                <a:cs typeface="+mj-cs"/>
              </a:rPr>
              <a:t>dêmos</a:t>
            </a:r>
            <a:r>
              <a:rPr lang="en-GB" sz="2400" dirty="0">
                <a:solidFill>
                  <a:srgbClr val="FFFFFF"/>
                </a:solidFill>
                <a:latin typeface="Europea" pitchFamily="2" charset="0"/>
                <a:cs typeface="+mj-cs"/>
              </a:rPr>
              <a:t> and </a:t>
            </a:r>
            <a:r>
              <a:rPr lang="en-GB" sz="2400" i="1" dirty="0" err="1">
                <a:solidFill>
                  <a:srgbClr val="FFFFFF"/>
                </a:solidFill>
                <a:latin typeface="Europea" pitchFamily="2" charset="0"/>
                <a:cs typeface="+mj-cs"/>
              </a:rPr>
              <a:t>krátos</a:t>
            </a:r>
            <a:r>
              <a:rPr lang="en-GB" sz="2400" i="1" dirty="0">
                <a:solidFill>
                  <a:srgbClr val="FFFFFF"/>
                </a:solidFill>
                <a:latin typeface="Europea" pitchFamily="2" charset="0"/>
                <a:cs typeface="+mj-cs"/>
              </a:rPr>
              <a:t>.</a:t>
            </a:r>
          </a:p>
          <a:p>
            <a:pPr marL="0" indent="0">
              <a:lnSpc>
                <a:spcPts val="2880"/>
              </a:lnSpc>
              <a:buNone/>
              <a:defRPr sz="4200" b="0">
                <a:solidFill>
                  <a:srgbClr val="FFFFFF"/>
                </a:solidFill>
                <a:latin typeface="+mj-lt"/>
                <a:ea typeface="+mj-ea"/>
                <a:cs typeface="+mj-cs"/>
                <a:sym typeface="Europea Medium"/>
              </a:defRPr>
            </a:pPr>
            <a:endParaRPr lang="en-GB" sz="2400" i="1" dirty="0">
              <a:solidFill>
                <a:srgbClr val="FFFFFF"/>
              </a:solidFill>
              <a:latin typeface="Europea" pitchFamily="2" charset="0"/>
              <a:cs typeface="+mj-cs"/>
            </a:endParaRPr>
          </a:p>
          <a:p>
            <a:pPr marL="0" indent="0">
              <a:lnSpc>
                <a:spcPts val="2880"/>
              </a:lnSpc>
              <a:buNone/>
              <a:defRPr sz="4200" b="0">
                <a:solidFill>
                  <a:srgbClr val="FFFFFF"/>
                </a:solidFill>
                <a:latin typeface="+mj-lt"/>
                <a:ea typeface="+mj-ea"/>
                <a:cs typeface="+mj-cs"/>
                <a:sym typeface="Europea Medium"/>
              </a:defRPr>
            </a:pPr>
            <a:r>
              <a:rPr lang="en-GB" sz="2400" dirty="0">
                <a:solidFill>
                  <a:srgbClr val="FFFFFF"/>
                </a:solidFill>
                <a:latin typeface="Europea" pitchFamily="2" charset="0"/>
                <a:cs typeface="+mj-cs"/>
              </a:rPr>
              <a:t>Literature about the Athenian democracy spans centuries with the earliest works being </a:t>
            </a:r>
            <a:r>
              <a:rPr lang="en-GB" sz="2400" i="1" dirty="0">
                <a:solidFill>
                  <a:srgbClr val="FFFFFF"/>
                </a:solidFill>
                <a:latin typeface="Europea" pitchFamily="2" charset="0"/>
                <a:cs typeface="+mj-cs"/>
              </a:rPr>
              <a:t>The Republic </a:t>
            </a:r>
            <a:r>
              <a:rPr lang="en-GB" sz="2400" dirty="0">
                <a:solidFill>
                  <a:srgbClr val="FFFFFF"/>
                </a:solidFill>
                <a:latin typeface="Europea" pitchFamily="2" charset="0"/>
                <a:cs typeface="+mj-cs"/>
              </a:rPr>
              <a:t>of Plato and </a:t>
            </a:r>
            <a:r>
              <a:rPr lang="en-GB" sz="2400" i="1" dirty="0">
                <a:solidFill>
                  <a:srgbClr val="FFFFFF"/>
                </a:solidFill>
                <a:latin typeface="Europea" pitchFamily="2" charset="0"/>
                <a:cs typeface="+mj-cs"/>
              </a:rPr>
              <a:t>Politics</a:t>
            </a:r>
            <a:r>
              <a:rPr lang="en-GB" sz="2400" dirty="0">
                <a:solidFill>
                  <a:srgbClr val="FFFFFF"/>
                </a:solidFill>
                <a:latin typeface="Europea" pitchFamily="2" charset="0"/>
                <a:cs typeface="+mj-cs"/>
              </a:rPr>
              <a:t> of Aristotle.”</a:t>
            </a:r>
            <a:endParaRPr lang="en-ZA" sz="1800" dirty="0">
              <a:solidFill>
                <a:srgbClr val="FFFFFF"/>
              </a:solidFill>
              <a:latin typeface="Europea" pitchFamily="2" charset="0"/>
              <a:ea typeface="Europea" pitchFamily="2" charset="0"/>
              <a:cs typeface="Europea Light"/>
              <a:sym typeface="Europea Light"/>
            </a:endParaRP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434866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2. ‘Demo’ means ‘(common) people’</a:t>
            </a:r>
            <a:br>
              <a:rPr lang="en-US" sz="4800" b="1" dirty="0">
                <a:solidFill>
                  <a:schemeClr val="bg1"/>
                </a:solidFill>
                <a:latin typeface="Europea" pitchFamily="2" charset="0"/>
                <a:ea typeface="Europea" pitchFamily="2" charset="0"/>
              </a:rPr>
            </a:br>
            <a:r>
              <a:rPr lang="en-US" sz="4800" b="1" dirty="0">
                <a:solidFill>
                  <a:schemeClr val="bg1"/>
                </a:solidFill>
                <a:latin typeface="Europea" pitchFamily="2" charset="0"/>
                <a:ea typeface="Europea" pitchFamily="2" charset="0"/>
              </a:rPr>
              <a:t>what does ‘</a:t>
            </a:r>
            <a:r>
              <a:rPr lang="en-US" sz="4800" b="1" dirty="0" err="1">
                <a:solidFill>
                  <a:schemeClr val="bg1"/>
                </a:solidFill>
                <a:latin typeface="Europea" pitchFamily="2" charset="0"/>
                <a:ea typeface="Europea" pitchFamily="2" charset="0"/>
              </a:rPr>
              <a:t>cracy</a:t>
            </a:r>
            <a:r>
              <a:rPr lang="en-US" sz="4800" b="1" dirty="0">
                <a:solidFill>
                  <a:schemeClr val="bg1"/>
                </a:solidFill>
                <a:latin typeface="Europea" pitchFamily="2" charset="0"/>
                <a:ea typeface="Europea" pitchFamily="2" charset="0"/>
              </a:rPr>
              <a:t>’ (</a:t>
            </a:r>
            <a:r>
              <a:rPr lang="en-US" sz="4800" b="1" dirty="0" err="1">
                <a:solidFill>
                  <a:schemeClr val="bg1"/>
                </a:solidFill>
                <a:latin typeface="Europea" pitchFamily="2" charset="0"/>
                <a:ea typeface="Europea" pitchFamily="2" charset="0"/>
              </a:rPr>
              <a:t>krátos</a:t>
            </a:r>
            <a:r>
              <a:rPr lang="en-US" sz="4800" b="1" dirty="0">
                <a:solidFill>
                  <a:schemeClr val="bg1"/>
                </a:solidFill>
                <a:latin typeface="Europea" pitchFamily="2" charset="0"/>
                <a:ea typeface="Europea" pitchFamily="2" charset="0"/>
              </a:rPr>
              <a:t>) mean?</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1758972472"/>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7804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2. ‘Demo’ means ‘(common) people’;</a:t>
            </a:r>
            <a:br>
              <a:rPr lang="en-US" sz="4800" b="1" dirty="0">
                <a:solidFill>
                  <a:schemeClr val="bg1"/>
                </a:solidFill>
                <a:latin typeface="Europea" pitchFamily="2" charset="0"/>
                <a:ea typeface="Europea" pitchFamily="2" charset="0"/>
              </a:rPr>
            </a:br>
            <a:r>
              <a:rPr lang="en-US" sz="4800" b="1" dirty="0">
                <a:solidFill>
                  <a:schemeClr val="bg1"/>
                </a:solidFill>
                <a:latin typeface="Europea" pitchFamily="2" charset="0"/>
                <a:ea typeface="Europea" pitchFamily="2" charset="0"/>
              </a:rPr>
              <a:t>what does ‘</a:t>
            </a:r>
            <a:r>
              <a:rPr lang="en-US" sz="4800" b="1" dirty="0" err="1">
                <a:solidFill>
                  <a:schemeClr val="bg1"/>
                </a:solidFill>
                <a:latin typeface="Europea" pitchFamily="2" charset="0"/>
                <a:ea typeface="Europea" pitchFamily="2" charset="0"/>
              </a:rPr>
              <a:t>cracy</a:t>
            </a:r>
            <a:r>
              <a:rPr lang="en-US" sz="4800" b="1" dirty="0">
                <a:solidFill>
                  <a:schemeClr val="bg1"/>
                </a:solidFill>
                <a:latin typeface="Europea" pitchFamily="2" charset="0"/>
                <a:ea typeface="Europea" pitchFamily="2" charset="0"/>
              </a:rPr>
              <a:t>’ (</a:t>
            </a:r>
            <a:r>
              <a:rPr lang="en-US" sz="4800" b="1" dirty="0" err="1">
                <a:solidFill>
                  <a:schemeClr val="bg1"/>
                </a:solidFill>
                <a:latin typeface="Europea" pitchFamily="2" charset="0"/>
                <a:ea typeface="Europea" pitchFamily="2" charset="0"/>
              </a:rPr>
              <a:t>krátos</a:t>
            </a:r>
            <a:r>
              <a:rPr lang="en-US" sz="4800" b="1" dirty="0">
                <a:solidFill>
                  <a:schemeClr val="bg1"/>
                </a:solidFill>
                <a:latin typeface="Europea" pitchFamily="2" charset="0"/>
                <a:ea typeface="Europea" pitchFamily="2" charset="0"/>
              </a:rPr>
              <a:t>) mean?</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3315582299"/>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Badge Tick1 outline">
            <a:extLst>
              <a:ext uri="{FF2B5EF4-FFF2-40B4-BE49-F238E27FC236}">
                <a16:creationId xmlns:a16="http://schemas.microsoft.com/office/drawing/2014/main" id="{DB5C2767-C71E-3569-804B-52001EF693E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013207" y="2822728"/>
            <a:ext cx="914400" cy="914400"/>
          </a:xfrm>
          <a:prstGeom prst="rect">
            <a:avLst/>
          </a:prstGeom>
        </p:spPr>
      </p:pic>
      <p:pic>
        <p:nvPicPr>
          <p:cNvPr id="6" name="Graphic 5" descr="Badge Cross outline">
            <a:extLst>
              <a:ext uri="{FF2B5EF4-FFF2-40B4-BE49-F238E27FC236}">
                <a16:creationId xmlns:a16="http://schemas.microsoft.com/office/drawing/2014/main" id="{313996F0-F494-A9D6-0146-AE601022966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013207" y="4036267"/>
            <a:ext cx="914400" cy="914400"/>
          </a:xfrm>
          <a:prstGeom prst="rect">
            <a:avLst/>
          </a:prstGeom>
        </p:spPr>
      </p:pic>
      <p:pic>
        <p:nvPicPr>
          <p:cNvPr id="8" name="Graphic 7" descr="Badge Cross outline">
            <a:extLst>
              <a:ext uri="{FF2B5EF4-FFF2-40B4-BE49-F238E27FC236}">
                <a16:creationId xmlns:a16="http://schemas.microsoft.com/office/drawing/2014/main" id="{1872A2C1-7B79-F121-7599-5B91F17F977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011669" y="1609189"/>
            <a:ext cx="914400" cy="914400"/>
          </a:xfrm>
          <a:prstGeom prst="rect">
            <a:avLst/>
          </a:prstGeom>
        </p:spPr>
      </p:pic>
      <p:pic>
        <p:nvPicPr>
          <p:cNvPr id="9" name="Graphic 8" descr="Badge Cross outline">
            <a:extLst>
              <a:ext uri="{FF2B5EF4-FFF2-40B4-BE49-F238E27FC236}">
                <a16:creationId xmlns:a16="http://schemas.microsoft.com/office/drawing/2014/main" id="{9AD89719-4E68-A0DC-EB44-DA3D36AE4C3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011669" y="5248811"/>
            <a:ext cx="914400" cy="914400"/>
          </a:xfrm>
          <a:prstGeom prst="rect">
            <a:avLst/>
          </a:prstGeom>
        </p:spPr>
      </p:pic>
    </p:spTree>
    <p:extLst>
      <p:ext uri="{BB962C8B-B14F-4D97-AF65-F5344CB8AC3E}">
        <p14:creationId xmlns:p14="http://schemas.microsoft.com/office/powerpoint/2010/main" val="4286247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8724C-6CCD-AA59-4722-6AA1035DB409}"/>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The root of</a:t>
            </a:r>
            <a:br>
              <a:rPr lang="en-US" sz="4800" b="1" dirty="0">
                <a:solidFill>
                  <a:schemeClr val="bg1"/>
                </a:solidFill>
                <a:latin typeface="Europea" pitchFamily="2" charset="0"/>
                <a:ea typeface="Europea" pitchFamily="2" charset="0"/>
              </a:rPr>
            </a:br>
            <a:r>
              <a:rPr lang="en-US" sz="4800" b="1" dirty="0">
                <a:solidFill>
                  <a:schemeClr val="bg1"/>
                </a:solidFill>
                <a:latin typeface="Europea" pitchFamily="2" charset="0"/>
                <a:ea typeface="Europea" pitchFamily="2" charset="0"/>
              </a:rPr>
              <a:t>the word democracy is</a:t>
            </a:r>
            <a:br>
              <a:rPr lang="en-US" sz="4800" b="1" dirty="0">
                <a:solidFill>
                  <a:schemeClr val="bg1"/>
                </a:solidFill>
                <a:latin typeface="Europea" pitchFamily="2" charset="0"/>
                <a:ea typeface="Europea" pitchFamily="2" charset="0"/>
              </a:rPr>
            </a:br>
            <a:r>
              <a:rPr lang="en-US" sz="4800" b="1" dirty="0">
                <a:solidFill>
                  <a:schemeClr val="bg1"/>
                </a:solidFill>
                <a:latin typeface="Europea" pitchFamily="2" charset="0"/>
                <a:ea typeface="Europea" pitchFamily="2" charset="0"/>
              </a:rPr>
              <a:t>‘people power’.</a:t>
            </a:r>
          </a:p>
        </p:txBody>
      </p:sp>
      <p:sp>
        <p:nvSpPr>
          <p:cNvPr id="5"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07C9B8E0-7B3C-FFCB-C27E-D7204BD7202B}"/>
              </a:ext>
            </a:extLst>
          </p:cNvPr>
          <p:cNvSpPr txBox="1">
            <a:spLocks/>
          </p:cNvSpPr>
          <p:nvPr/>
        </p:nvSpPr>
        <p:spPr>
          <a:xfrm>
            <a:off x="6200275" y="1423447"/>
            <a:ext cx="5586662" cy="4922447"/>
          </a:xfrm>
          <a:prstGeom prst="rect">
            <a:avLst/>
          </a:prstGeom>
        </p:spPr>
        <p:txBody>
          <a:bodyPr lIns="50800" tIns="50800" rIns="50800" bIns="508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Democracy means that no one is in power because of who their parents were, how much money they have, or how strong they are. Power is shared between all the people.</a:t>
            </a:r>
          </a:p>
          <a:p>
            <a:pPr marL="0" indent="0">
              <a:lnSpc>
                <a:spcPts val="2880"/>
              </a:lnSpc>
              <a:buNone/>
              <a:defRPr sz="4200" b="0">
                <a:solidFill>
                  <a:srgbClr val="FFFFFF"/>
                </a:solidFill>
                <a:latin typeface="+mj-lt"/>
                <a:ea typeface="+mj-ea"/>
                <a:cs typeface="+mj-cs"/>
                <a:sym typeface="Europea Medium"/>
              </a:defRPr>
            </a:pPr>
            <a:endParaRPr lang="en-ZA" sz="1800" dirty="0">
              <a:solidFill>
                <a:srgbClr val="FFFFFF"/>
              </a:solidFill>
              <a:latin typeface="Europea" pitchFamily="2" charset="0"/>
              <a:ea typeface="Europea" pitchFamily="2" charset="0"/>
              <a:cs typeface="Europea Light"/>
              <a:sym typeface="Europea Light"/>
            </a:endParaRPr>
          </a:p>
          <a:p>
            <a:pPr marL="0" indent="0">
              <a:lnSpc>
                <a:spcPts val="2880"/>
              </a:lnSpc>
              <a:buNone/>
              <a:defRPr sz="4200" b="0">
                <a:solidFill>
                  <a:srgbClr val="FFFFFF"/>
                </a:solidFill>
                <a:latin typeface="+mj-lt"/>
                <a:ea typeface="+mj-ea"/>
                <a:cs typeface="+mj-cs"/>
                <a:sym typeface="Europea Medium"/>
              </a:defRPr>
            </a:pPr>
            <a:r>
              <a:rPr lang="en-ZA" sz="1800" dirty="0">
                <a:solidFill>
                  <a:srgbClr val="FFFFFF"/>
                </a:solidFill>
                <a:latin typeface="Europea" pitchFamily="2" charset="0"/>
                <a:ea typeface="Europea" pitchFamily="2" charset="0"/>
                <a:cs typeface="Europea Light"/>
                <a:sym typeface="Europea Light"/>
              </a:rPr>
              <a:t>In big democracies, we often use voting as a way to express this power and involve everyone in making decisions, but it’s not the only thing required to make a system democratic.</a:t>
            </a:r>
          </a:p>
        </p:txBody>
      </p:sp>
      <p:sp>
        <p:nvSpPr>
          <p:cNvPr id="3" name="Title 3">
            <a:extLst>
              <a:ext uri="{FF2B5EF4-FFF2-40B4-BE49-F238E27FC236}">
                <a16:creationId xmlns:a16="http://schemas.microsoft.com/office/drawing/2014/main" id="{7EC3B111-0322-F583-DB5C-69FADFAAA826}"/>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spTree>
    <p:extLst>
      <p:ext uri="{BB962C8B-B14F-4D97-AF65-F5344CB8AC3E}">
        <p14:creationId xmlns:p14="http://schemas.microsoft.com/office/powerpoint/2010/main" val="592121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3. In what year were women given the same voting rights as men in Switzerland? </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extLst>
              <p:ext uri="{D42A27DB-BD31-4B8C-83A1-F6EECF244321}">
                <p14:modId xmlns:p14="http://schemas.microsoft.com/office/powerpoint/2010/main" val="747467607"/>
              </p:ext>
            </p:extLst>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3534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E7CDD-7363-7D98-1FDD-F319F4A678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C9E14E2-7FB2-0875-728B-63DCF696193B}"/>
              </a:ext>
            </a:extLst>
          </p:cNvPr>
          <p:cNvSpPr txBox="1">
            <a:spLocks/>
          </p:cNvSpPr>
          <p:nvPr/>
        </p:nvSpPr>
        <p:spPr>
          <a:xfrm>
            <a:off x="405064" y="1273629"/>
            <a:ext cx="5690936" cy="4457700"/>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rgbClr val="004EA8"/>
                </a:solidFill>
                <a:latin typeface="+mj-lt"/>
                <a:ea typeface="+mj-ea"/>
                <a:cs typeface="+mj-cs"/>
              </a:defRPr>
            </a:lvl1pPr>
          </a:lstStyle>
          <a:p>
            <a:pPr>
              <a:lnSpc>
                <a:spcPts val="5900"/>
              </a:lnSpc>
            </a:pPr>
            <a:r>
              <a:rPr lang="en-US" sz="4800" b="1" dirty="0">
                <a:solidFill>
                  <a:schemeClr val="bg1"/>
                </a:solidFill>
                <a:latin typeface="Europea" pitchFamily="2" charset="0"/>
                <a:ea typeface="Europea" pitchFamily="2" charset="0"/>
              </a:rPr>
              <a:t>3. In what year were women given the same voting rights as men in Switzerland? </a:t>
            </a:r>
          </a:p>
        </p:txBody>
      </p:sp>
      <p:sp>
        <p:nvSpPr>
          <p:cNvPr id="7" name="This is the public campaign and all the communication activities that will underpin it. In this stage we underline the importance of democratic engagement, no matter citizens’ political orientation or opinion of the EU.">
            <a:extLst>
              <a:ext uri="{FF2B5EF4-FFF2-40B4-BE49-F238E27FC236}">
                <a16:creationId xmlns:a16="http://schemas.microsoft.com/office/drawing/2014/main" id="{9294EA9F-3E96-0A24-4FAE-84EB7E794F86}"/>
              </a:ext>
            </a:extLst>
          </p:cNvPr>
          <p:cNvSpPr txBox="1">
            <a:spLocks/>
          </p:cNvSpPr>
          <p:nvPr/>
        </p:nvSpPr>
        <p:spPr>
          <a:xfrm>
            <a:off x="6384473" y="1273629"/>
            <a:ext cx="5402464" cy="522342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EA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EA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EA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EA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80"/>
              </a:lnSpc>
              <a:defRPr sz="4200" b="0">
                <a:solidFill>
                  <a:srgbClr val="0C4DA2"/>
                </a:solidFill>
                <a:latin typeface="+mj-lt"/>
                <a:ea typeface="+mj-ea"/>
                <a:cs typeface="+mj-cs"/>
                <a:sym typeface="Europea Medium"/>
              </a:defRPr>
            </a:pPr>
            <a:endParaRPr lang="en-ZA" sz="1800" dirty="0">
              <a:solidFill>
                <a:srgbClr val="0C4DA2"/>
              </a:solidFill>
              <a:latin typeface="Europea" pitchFamily="2" charset="0"/>
              <a:ea typeface="Europea" pitchFamily="2" charset="0"/>
              <a:cs typeface="+mj-cs"/>
              <a:sym typeface="Europea Medium"/>
            </a:endParaRPr>
          </a:p>
        </p:txBody>
      </p:sp>
      <p:sp>
        <p:nvSpPr>
          <p:cNvPr id="5" name="Title 3">
            <a:extLst>
              <a:ext uri="{FF2B5EF4-FFF2-40B4-BE49-F238E27FC236}">
                <a16:creationId xmlns:a16="http://schemas.microsoft.com/office/drawing/2014/main" id="{8D2CA894-7EF1-AEF2-5FBC-398BF2158EBA}"/>
              </a:ext>
            </a:extLst>
          </p:cNvPr>
          <p:cNvSpPr txBox="1">
            <a:spLocks/>
          </p:cNvSpPr>
          <p:nvPr/>
        </p:nvSpPr>
        <p:spPr>
          <a:xfrm>
            <a:off x="405063" y="440872"/>
            <a:ext cx="4215923" cy="3102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1000" dirty="0">
                <a:latin typeface="Europea" pitchFamily="2" charset="0"/>
                <a:ea typeface="Europea" pitchFamily="2" charset="0"/>
              </a:rPr>
              <a:t>EUROPE DAY DEMOCRACY QUIZ</a:t>
            </a:r>
          </a:p>
        </p:txBody>
      </p:sp>
      <p:graphicFrame>
        <p:nvGraphicFramePr>
          <p:cNvPr id="2" name="Diagram 1">
            <a:extLst>
              <a:ext uri="{FF2B5EF4-FFF2-40B4-BE49-F238E27FC236}">
                <a16:creationId xmlns:a16="http://schemas.microsoft.com/office/drawing/2014/main" id="{6C816F11-8C20-1978-C4EB-8BF7CA0F74AC}"/>
              </a:ext>
            </a:extLst>
          </p:cNvPr>
          <p:cNvGraphicFramePr/>
          <p:nvPr/>
        </p:nvGraphicFramePr>
        <p:xfrm>
          <a:off x="6384473" y="1126671"/>
          <a:ext cx="5402463" cy="537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Badge Tick1 outline">
            <a:extLst>
              <a:ext uri="{FF2B5EF4-FFF2-40B4-BE49-F238E27FC236}">
                <a16:creationId xmlns:a16="http://schemas.microsoft.com/office/drawing/2014/main" id="{95D5ED2E-5145-B416-48C7-AA7495747ED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988040" y="5246152"/>
            <a:ext cx="914400" cy="914400"/>
          </a:xfrm>
          <a:prstGeom prst="rect">
            <a:avLst/>
          </a:prstGeom>
        </p:spPr>
      </p:pic>
      <p:pic>
        <p:nvPicPr>
          <p:cNvPr id="6" name="Graphic 5" descr="Badge Cross outline">
            <a:extLst>
              <a:ext uri="{FF2B5EF4-FFF2-40B4-BE49-F238E27FC236}">
                <a16:creationId xmlns:a16="http://schemas.microsoft.com/office/drawing/2014/main" id="{AD4E57DC-E6B5-AB21-0113-0F1F2FA9239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988040" y="1611848"/>
            <a:ext cx="914400" cy="914400"/>
          </a:xfrm>
          <a:prstGeom prst="rect">
            <a:avLst/>
          </a:prstGeom>
        </p:spPr>
      </p:pic>
      <p:pic>
        <p:nvPicPr>
          <p:cNvPr id="8" name="Graphic 7" descr="Badge Cross outline">
            <a:extLst>
              <a:ext uri="{FF2B5EF4-FFF2-40B4-BE49-F238E27FC236}">
                <a16:creationId xmlns:a16="http://schemas.microsoft.com/office/drawing/2014/main" id="{A2A2E40E-9C6C-BB1F-A199-4FC56376265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988040" y="2825387"/>
            <a:ext cx="914400" cy="914400"/>
          </a:xfrm>
          <a:prstGeom prst="rect">
            <a:avLst/>
          </a:prstGeom>
        </p:spPr>
      </p:pic>
      <p:pic>
        <p:nvPicPr>
          <p:cNvPr id="9" name="Graphic 8" descr="Badge Cross outline">
            <a:extLst>
              <a:ext uri="{FF2B5EF4-FFF2-40B4-BE49-F238E27FC236}">
                <a16:creationId xmlns:a16="http://schemas.microsoft.com/office/drawing/2014/main" id="{44620E3A-6984-C1BD-AB4F-6E1EBD71D8A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988040" y="4038926"/>
            <a:ext cx="914400" cy="914400"/>
          </a:xfrm>
          <a:prstGeom prst="rect">
            <a:avLst/>
          </a:prstGeom>
        </p:spPr>
      </p:pic>
    </p:spTree>
    <p:extLst>
      <p:ext uri="{BB962C8B-B14F-4D97-AF65-F5344CB8AC3E}">
        <p14:creationId xmlns:p14="http://schemas.microsoft.com/office/powerpoint/2010/main" val="828792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EP">
      <a:dk1>
        <a:srgbClr val="1C1C1C"/>
      </a:dk1>
      <a:lt1>
        <a:sysClr val="window" lastClr="FFFFFF"/>
      </a:lt1>
      <a:dk2>
        <a:srgbClr val="1C1C1C"/>
      </a:dk2>
      <a:lt2>
        <a:srgbClr val="FFAD00"/>
      </a:lt2>
      <a:accent1>
        <a:srgbClr val="F7C908"/>
      </a:accent1>
      <a:accent2>
        <a:srgbClr val="009CF0"/>
      </a:accent2>
      <a:accent3>
        <a:srgbClr val="C885FF"/>
      </a:accent3>
      <a:accent4>
        <a:srgbClr val="8FF58A"/>
      </a:accent4>
      <a:accent5>
        <a:srgbClr val="FF6047"/>
      </a:accent5>
      <a:accent6>
        <a:srgbClr val="FFAD00"/>
      </a:accent6>
      <a:hlink>
        <a:srgbClr val="00D7FF"/>
      </a:hlink>
      <a:folHlink>
        <a:srgbClr val="00D7FF"/>
      </a:folHlink>
    </a:clrScheme>
    <a:fontScheme name="EP elections">
      <a:majorFont>
        <a:latin typeface="Europea"/>
        <a:ea typeface=""/>
        <a:cs typeface=""/>
      </a:majorFont>
      <a:minorFont>
        <a:latin typeface="Europe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1623</TotalTime>
  <Words>1385</Words>
  <Application>Microsoft Office PowerPoint</Application>
  <PresentationFormat>Widescreen</PresentationFormat>
  <Paragraphs>188</Paragraphs>
  <Slides>31</Slides>
  <Notes>0</Notes>
  <HiddenSlides>0</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31</vt:i4>
      </vt:variant>
    </vt:vector>
  </HeadingPairs>
  <TitlesOfParts>
    <vt:vector size="37" baseType="lpstr">
      <vt:lpstr>EuropeaNarrow Ultra</vt:lpstr>
      <vt:lpstr>Arial</vt:lpstr>
      <vt:lpstr>Europea</vt:lpstr>
      <vt:lpstr>Office Theme</vt:lpstr>
      <vt:lpstr>Custom Design</vt:lpstr>
      <vt:lpstr>1_Custom Design</vt:lpstr>
      <vt:lpstr>DEMOCRACY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GOES HERE</dc:title>
  <dc:creator>Jan-Hendrik Labuschagne</dc:creator>
  <cp:lastModifiedBy>Asher Jacobsberg</cp:lastModifiedBy>
  <cp:revision>6</cp:revision>
  <cp:lastPrinted>2024-05-06T21:52:02Z</cp:lastPrinted>
  <dcterms:created xsi:type="dcterms:W3CDTF">2024-01-23T07:57:52Z</dcterms:created>
  <dcterms:modified xsi:type="dcterms:W3CDTF">2026-04-24T14:07:11Z</dcterms:modified>
</cp:coreProperties>
</file>