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0" r:id="rId2"/>
    <p:sldMasterId id="2147483672" r:id="rId3"/>
  </p:sldMasterIdLst>
  <p:notesMasterIdLst>
    <p:notesMasterId r:id="rId13"/>
  </p:notesMasterIdLst>
  <p:sldIdLst>
    <p:sldId id="256" r:id="rId4"/>
    <p:sldId id="259" r:id="rId5"/>
    <p:sldId id="294" r:id="rId6"/>
    <p:sldId id="293" r:id="rId7"/>
    <p:sldId id="295" r:id="rId8"/>
    <p:sldId id="296" r:id="rId9"/>
    <p:sldId id="292" r:id="rId10"/>
    <p:sldId id="291" r:id="rId11"/>
    <p:sldId id="297" r:id="rId12"/>
  </p:sldIdLst>
  <p:sldSz cx="12192000" cy="6858000"/>
  <p:notesSz cx="7104063" cy="10234613"/>
  <p:embeddedFontLst>
    <p:embeddedFont>
      <p:font typeface="Europea" pitchFamily="2" charset="0"/>
      <p:regular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C1D7CB-DD7C-408C-B82E-AC17669B3D75}">
          <p14:sldIdLst>
            <p14:sldId id="256"/>
            <p14:sldId id="259"/>
            <p14:sldId id="294"/>
            <p14:sldId id="293"/>
            <p14:sldId id="295"/>
            <p14:sldId id="296"/>
            <p14:sldId id="292"/>
            <p14:sldId id="291"/>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1"/>
    <a:srgbClr val="004EA8"/>
    <a:srgbClr val="FFF2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8633E-2681-48E2-8446-14AE2FDBBDC9}" v="29" dt="2024-05-06T22:12:53.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61412" autoAdjust="0"/>
  </p:normalViewPr>
  <p:slideViewPr>
    <p:cSldViewPr snapToGrid="0">
      <p:cViewPr varScale="1">
        <p:scale>
          <a:sx n="70" d="100"/>
          <a:sy n="70" d="100"/>
        </p:scale>
        <p:origin x="219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er Jacobsberg" userId="58096172-d04c-4f11-af5b-9b17dc05e59a" providerId="ADAL" clId="{7ED8633E-2681-48E2-8446-14AE2FDBBDC9}"/>
    <pc:docChg chg="undo custSel addSld delSld modSld sldOrd modSection modNotesMaster">
      <pc:chgData name="Asher Jacobsberg" userId="58096172-d04c-4f11-af5b-9b17dc05e59a" providerId="ADAL" clId="{7ED8633E-2681-48E2-8446-14AE2FDBBDC9}" dt="2024-05-06T22:14:00.665" v="4860" actId="2710"/>
      <pc:docMkLst>
        <pc:docMk/>
      </pc:docMkLst>
      <pc:sldChg chg="modSp mod">
        <pc:chgData name="Asher Jacobsberg" userId="58096172-d04c-4f11-af5b-9b17dc05e59a" providerId="ADAL" clId="{7ED8633E-2681-48E2-8446-14AE2FDBBDC9}" dt="2024-05-06T20:43:48.419" v="30" actId="20577"/>
        <pc:sldMkLst>
          <pc:docMk/>
          <pc:sldMk cId="1934758574" sldId="256"/>
        </pc:sldMkLst>
        <pc:spChg chg="mod">
          <ac:chgData name="Asher Jacobsberg" userId="58096172-d04c-4f11-af5b-9b17dc05e59a" providerId="ADAL" clId="{7ED8633E-2681-48E2-8446-14AE2FDBBDC9}" dt="2024-05-06T20:43:37.716" v="16" actId="20577"/>
          <ac:spMkLst>
            <pc:docMk/>
            <pc:sldMk cId="1934758574" sldId="256"/>
            <ac:spMk id="4" creationId="{DC2CE0CE-DB0F-74D2-7A25-FB4F79DC2B10}"/>
          </ac:spMkLst>
        </pc:spChg>
        <pc:spChg chg="mod">
          <ac:chgData name="Asher Jacobsberg" userId="58096172-d04c-4f11-af5b-9b17dc05e59a" providerId="ADAL" clId="{7ED8633E-2681-48E2-8446-14AE2FDBBDC9}" dt="2024-05-06T20:43:48.419" v="30" actId="20577"/>
          <ac:spMkLst>
            <pc:docMk/>
            <pc:sldMk cId="1934758574" sldId="256"/>
            <ac:spMk id="9" creationId="{84BB52ED-1EEE-3428-BA2B-7D6AD0C01B00}"/>
          </ac:spMkLst>
        </pc:spChg>
      </pc:sldChg>
      <pc:sldChg chg="del">
        <pc:chgData name="Asher Jacobsberg" userId="58096172-d04c-4f11-af5b-9b17dc05e59a" providerId="ADAL" clId="{7ED8633E-2681-48E2-8446-14AE2FDBBDC9}" dt="2024-05-06T21:31:24.931" v="3403" actId="47"/>
        <pc:sldMkLst>
          <pc:docMk/>
          <pc:sldMk cId="434866907" sldId="258"/>
        </pc:sldMkLst>
      </pc:sldChg>
      <pc:sldChg chg="addSp delSp modSp mod ord modNotes modNotesTx">
        <pc:chgData name="Asher Jacobsberg" userId="58096172-d04c-4f11-af5b-9b17dc05e59a" providerId="ADAL" clId="{7ED8633E-2681-48E2-8446-14AE2FDBBDC9}" dt="2024-05-06T22:12:53.962" v="4854"/>
        <pc:sldMkLst>
          <pc:docMk/>
          <pc:sldMk cId="4264525076" sldId="259"/>
        </pc:sldMkLst>
        <pc:spChg chg="mod">
          <ac:chgData name="Asher Jacobsberg" userId="58096172-d04c-4f11-af5b-9b17dc05e59a" providerId="ADAL" clId="{7ED8633E-2681-48E2-8446-14AE2FDBBDC9}" dt="2024-05-06T20:48:58.087" v="76" actId="20577"/>
          <ac:spMkLst>
            <pc:docMk/>
            <pc:sldMk cId="4264525076" sldId="259"/>
            <ac:spMk id="4" creationId="{DC9E14E2-7FB2-0875-728B-63DCF696193B}"/>
          </ac:spMkLst>
        </pc:spChg>
        <pc:spChg chg="mod">
          <ac:chgData name="Asher Jacobsberg" userId="58096172-d04c-4f11-af5b-9b17dc05e59a" providerId="ADAL" clId="{7ED8633E-2681-48E2-8446-14AE2FDBBDC9}" dt="2024-05-06T20:49:29.007" v="77" actId="20577"/>
          <ac:spMkLst>
            <pc:docMk/>
            <pc:sldMk cId="4264525076" sldId="259"/>
            <ac:spMk id="5" creationId="{8D2CA894-7EF1-AEF2-5FBC-398BF2158EBA}"/>
          </ac:spMkLst>
        </pc:spChg>
        <pc:spChg chg="add del mod">
          <ac:chgData name="Asher Jacobsberg" userId="58096172-d04c-4f11-af5b-9b17dc05e59a" providerId="ADAL" clId="{7ED8633E-2681-48E2-8446-14AE2FDBBDC9}" dt="2024-05-06T20:48:30.823" v="71" actId="478"/>
          <ac:spMkLst>
            <pc:docMk/>
            <pc:sldMk cId="4264525076" sldId="259"/>
            <ac:spMk id="8" creationId="{2DB47ED7-D5C0-F850-02FA-94235240454F}"/>
          </ac:spMkLst>
        </pc:spChg>
        <pc:graphicFrameChg chg="del">
          <ac:chgData name="Asher Jacobsberg" userId="58096172-d04c-4f11-af5b-9b17dc05e59a" providerId="ADAL" clId="{7ED8633E-2681-48E2-8446-14AE2FDBBDC9}" dt="2024-05-06T20:44:58.643" v="46" actId="478"/>
          <ac:graphicFrameMkLst>
            <pc:docMk/>
            <pc:sldMk cId="4264525076" sldId="259"/>
            <ac:graphicFrameMk id="2" creationId="{6C816F11-8C20-1978-C4EB-8BF7CA0F74AC}"/>
          </ac:graphicFrameMkLst>
        </pc:graphicFrameChg>
        <pc:picChg chg="add del mod">
          <ac:chgData name="Asher Jacobsberg" userId="58096172-d04c-4f11-af5b-9b17dc05e59a" providerId="ADAL" clId="{7ED8633E-2681-48E2-8446-14AE2FDBBDC9}" dt="2024-05-06T20:48:30.823" v="71" actId="478"/>
          <ac:picMkLst>
            <pc:docMk/>
            <pc:sldMk cId="4264525076" sldId="259"/>
            <ac:picMk id="6" creationId="{8BB2C74D-F4ED-4078-31FB-216883CB72D6}"/>
          </ac:picMkLst>
        </pc:picChg>
        <pc:picChg chg="add mod">
          <ac:chgData name="Asher Jacobsberg" userId="58096172-d04c-4f11-af5b-9b17dc05e59a" providerId="ADAL" clId="{7ED8633E-2681-48E2-8446-14AE2FDBBDC9}" dt="2024-05-06T20:48:51.720" v="75" actId="1076"/>
          <ac:picMkLst>
            <pc:docMk/>
            <pc:sldMk cId="4264525076" sldId="259"/>
            <ac:picMk id="10" creationId="{EFDDC0EC-9820-91FC-4C1D-B44689BB8C39}"/>
          </ac:picMkLst>
        </pc:picChg>
      </pc:sldChg>
      <pc:sldChg chg="del">
        <pc:chgData name="Asher Jacobsberg" userId="58096172-d04c-4f11-af5b-9b17dc05e59a" providerId="ADAL" clId="{7ED8633E-2681-48E2-8446-14AE2FDBBDC9}" dt="2024-05-06T21:31:24.931" v="3403" actId="47"/>
        <pc:sldMkLst>
          <pc:docMk/>
          <pc:sldMk cId="1597804352" sldId="265"/>
        </pc:sldMkLst>
      </pc:sldChg>
      <pc:sldChg chg="del">
        <pc:chgData name="Asher Jacobsberg" userId="58096172-d04c-4f11-af5b-9b17dc05e59a" providerId="ADAL" clId="{7ED8633E-2681-48E2-8446-14AE2FDBBDC9}" dt="2024-05-06T21:31:24.931" v="3403" actId="47"/>
        <pc:sldMkLst>
          <pc:docMk/>
          <pc:sldMk cId="3846890280" sldId="266"/>
        </pc:sldMkLst>
      </pc:sldChg>
      <pc:sldChg chg="del">
        <pc:chgData name="Asher Jacobsberg" userId="58096172-d04c-4f11-af5b-9b17dc05e59a" providerId="ADAL" clId="{7ED8633E-2681-48E2-8446-14AE2FDBBDC9}" dt="2024-05-06T21:31:24.931" v="3403" actId="47"/>
        <pc:sldMkLst>
          <pc:docMk/>
          <pc:sldMk cId="4286247510" sldId="267"/>
        </pc:sldMkLst>
      </pc:sldChg>
      <pc:sldChg chg="del">
        <pc:chgData name="Asher Jacobsberg" userId="58096172-d04c-4f11-af5b-9b17dc05e59a" providerId="ADAL" clId="{7ED8633E-2681-48E2-8446-14AE2FDBBDC9}" dt="2024-05-06T21:31:24.931" v="3403" actId="47"/>
        <pc:sldMkLst>
          <pc:docMk/>
          <pc:sldMk cId="592121795" sldId="268"/>
        </pc:sldMkLst>
      </pc:sldChg>
      <pc:sldChg chg="del">
        <pc:chgData name="Asher Jacobsberg" userId="58096172-d04c-4f11-af5b-9b17dc05e59a" providerId="ADAL" clId="{7ED8633E-2681-48E2-8446-14AE2FDBBDC9}" dt="2024-05-06T21:31:24.931" v="3403" actId="47"/>
        <pc:sldMkLst>
          <pc:docMk/>
          <pc:sldMk cId="3473534880" sldId="269"/>
        </pc:sldMkLst>
      </pc:sldChg>
      <pc:sldChg chg="del">
        <pc:chgData name="Asher Jacobsberg" userId="58096172-d04c-4f11-af5b-9b17dc05e59a" providerId="ADAL" clId="{7ED8633E-2681-48E2-8446-14AE2FDBBDC9}" dt="2024-05-06T21:31:24.931" v="3403" actId="47"/>
        <pc:sldMkLst>
          <pc:docMk/>
          <pc:sldMk cId="828792716" sldId="270"/>
        </pc:sldMkLst>
      </pc:sldChg>
      <pc:sldChg chg="del">
        <pc:chgData name="Asher Jacobsberg" userId="58096172-d04c-4f11-af5b-9b17dc05e59a" providerId="ADAL" clId="{7ED8633E-2681-48E2-8446-14AE2FDBBDC9}" dt="2024-05-06T21:31:24.931" v="3403" actId="47"/>
        <pc:sldMkLst>
          <pc:docMk/>
          <pc:sldMk cId="4132421115" sldId="271"/>
        </pc:sldMkLst>
      </pc:sldChg>
      <pc:sldChg chg="del">
        <pc:chgData name="Asher Jacobsberg" userId="58096172-d04c-4f11-af5b-9b17dc05e59a" providerId="ADAL" clId="{7ED8633E-2681-48E2-8446-14AE2FDBBDC9}" dt="2024-05-06T21:31:24.931" v="3403" actId="47"/>
        <pc:sldMkLst>
          <pc:docMk/>
          <pc:sldMk cId="2216359147" sldId="272"/>
        </pc:sldMkLst>
      </pc:sldChg>
      <pc:sldChg chg="del">
        <pc:chgData name="Asher Jacobsberg" userId="58096172-d04c-4f11-af5b-9b17dc05e59a" providerId="ADAL" clId="{7ED8633E-2681-48E2-8446-14AE2FDBBDC9}" dt="2024-05-06T21:31:24.931" v="3403" actId="47"/>
        <pc:sldMkLst>
          <pc:docMk/>
          <pc:sldMk cId="897207979" sldId="273"/>
        </pc:sldMkLst>
      </pc:sldChg>
      <pc:sldChg chg="del">
        <pc:chgData name="Asher Jacobsberg" userId="58096172-d04c-4f11-af5b-9b17dc05e59a" providerId="ADAL" clId="{7ED8633E-2681-48E2-8446-14AE2FDBBDC9}" dt="2024-05-06T21:31:24.931" v="3403" actId="47"/>
        <pc:sldMkLst>
          <pc:docMk/>
          <pc:sldMk cId="1207283595" sldId="274"/>
        </pc:sldMkLst>
      </pc:sldChg>
      <pc:sldChg chg="del">
        <pc:chgData name="Asher Jacobsberg" userId="58096172-d04c-4f11-af5b-9b17dc05e59a" providerId="ADAL" clId="{7ED8633E-2681-48E2-8446-14AE2FDBBDC9}" dt="2024-05-06T21:31:24.931" v="3403" actId="47"/>
        <pc:sldMkLst>
          <pc:docMk/>
          <pc:sldMk cId="2623566393" sldId="275"/>
        </pc:sldMkLst>
      </pc:sldChg>
      <pc:sldChg chg="del">
        <pc:chgData name="Asher Jacobsberg" userId="58096172-d04c-4f11-af5b-9b17dc05e59a" providerId="ADAL" clId="{7ED8633E-2681-48E2-8446-14AE2FDBBDC9}" dt="2024-05-06T21:31:24.931" v="3403" actId="47"/>
        <pc:sldMkLst>
          <pc:docMk/>
          <pc:sldMk cId="955428852" sldId="276"/>
        </pc:sldMkLst>
      </pc:sldChg>
      <pc:sldChg chg="del">
        <pc:chgData name="Asher Jacobsberg" userId="58096172-d04c-4f11-af5b-9b17dc05e59a" providerId="ADAL" clId="{7ED8633E-2681-48E2-8446-14AE2FDBBDC9}" dt="2024-05-06T21:31:24.931" v="3403" actId="47"/>
        <pc:sldMkLst>
          <pc:docMk/>
          <pc:sldMk cId="2086278699" sldId="277"/>
        </pc:sldMkLst>
      </pc:sldChg>
      <pc:sldChg chg="del">
        <pc:chgData name="Asher Jacobsberg" userId="58096172-d04c-4f11-af5b-9b17dc05e59a" providerId="ADAL" clId="{7ED8633E-2681-48E2-8446-14AE2FDBBDC9}" dt="2024-05-06T21:31:24.931" v="3403" actId="47"/>
        <pc:sldMkLst>
          <pc:docMk/>
          <pc:sldMk cId="2313770608" sldId="278"/>
        </pc:sldMkLst>
      </pc:sldChg>
      <pc:sldChg chg="del">
        <pc:chgData name="Asher Jacobsberg" userId="58096172-d04c-4f11-af5b-9b17dc05e59a" providerId="ADAL" clId="{7ED8633E-2681-48E2-8446-14AE2FDBBDC9}" dt="2024-05-06T21:31:24.931" v="3403" actId="47"/>
        <pc:sldMkLst>
          <pc:docMk/>
          <pc:sldMk cId="959848820" sldId="279"/>
        </pc:sldMkLst>
      </pc:sldChg>
      <pc:sldChg chg="modSp del mod ord">
        <pc:chgData name="Asher Jacobsberg" userId="58096172-d04c-4f11-af5b-9b17dc05e59a" providerId="ADAL" clId="{7ED8633E-2681-48E2-8446-14AE2FDBBDC9}" dt="2024-05-06T21:31:24.931" v="3403" actId="47"/>
        <pc:sldMkLst>
          <pc:docMk/>
          <pc:sldMk cId="988710633" sldId="280"/>
        </pc:sldMkLst>
        <pc:spChg chg="mod">
          <ac:chgData name="Asher Jacobsberg" userId="58096172-d04c-4f11-af5b-9b17dc05e59a" providerId="ADAL" clId="{7ED8633E-2681-48E2-8446-14AE2FDBBDC9}" dt="2024-05-06T20:44:26.331" v="40" actId="20577"/>
          <ac:spMkLst>
            <pc:docMk/>
            <pc:sldMk cId="988710633" sldId="280"/>
            <ac:spMk id="3" creationId="{7EC3B111-0322-F583-DB5C-69FADFAAA826}"/>
          </ac:spMkLst>
        </pc:spChg>
      </pc:sldChg>
      <pc:sldChg chg="del">
        <pc:chgData name="Asher Jacobsberg" userId="58096172-d04c-4f11-af5b-9b17dc05e59a" providerId="ADAL" clId="{7ED8633E-2681-48E2-8446-14AE2FDBBDC9}" dt="2024-05-06T21:31:24.931" v="3403" actId="47"/>
        <pc:sldMkLst>
          <pc:docMk/>
          <pc:sldMk cId="3543378343" sldId="281"/>
        </pc:sldMkLst>
      </pc:sldChg>
      <pc:sldChg chg="del">
        <pc:chgData name="Asher Jacobsberg" userId="58096172-d04c-4f11-af5b-9b17dc05e59a" providerId="ADAL" clId="{7ED8633E-2681-48E2-8446-14AE2FDBBDC9}" dt="2024-05-06T21:31:24.931" v="3403" actId="47"/>
        <pc:sldMkLst>
          <pc:docMk/>
          <pc:sldMk cId="1367681773" sldId="282"/>
        </pc:sldMkLst>
      </pc:sldChg>
      <pc:sldChg chg="del">
        <pc:chgData name="Asher Jacobsberg" userId="58096172-d04c-4f11-af5b-9b17dc05e59a" providerId="ADAL" clId="{7ED8633E-2681-48E2-8446-14AE2FDBBDC9}" dt="2024-05-06T21:31:24.931" v="3403" actId="47"/>
        <pc:sldMkLst>
          <pc:docMk/>
          <pc:sldMk cId="665511054" sldId="283"/>
        </pc:sldMkLst>
      </pc:sldChg>
      <pc:sldChg chg="del">
        <pc:chgData name="Asher Jacobsberg" userId="58096172-d04c-4f11-af5b-9b17dc05e59a" providerId="ADAL" clId="{7ED8633E-2681-48E2-8446-14AE2FDBBDC9}" dt="2024-05-06T21:31:24.931" v="3403" actId="47"/>
        <pc:sldMkLst>
          <pc:docMk/>
          <pc:sldMk cId="1686731401" sldId="284"/>
        </pc:sldMkLst>
      </pc:sldChg>
      <pc:sldChg chg="del">
        <pc:chgData name="Asher Jacobsberg" userId="58096172-d04c-4f11-af5b-9b17dc05e59a" providerId="ADAL" clId="{7ED8633E-2681-48E2-8446-14AE2FDBBDC9}" dt="2024-05-06T21:31:24.931" v="3403" actId="47"/>
        <pc:sldMkLst>
          <pc:docMk/>
          <pc:sldMk cId="3459975746" sldId="285"/>
        </pc:sldMkLst>
      </pc:sldChg>
      <pc:sldChg chg="del">
        <pc:chgData name="Asher Jacobsberg" userId="58096172-d04c-4f11-af5b-9b17dc05e59a" providerId="ADAL" clId="{7ED8633E-2681-48E2-8446-14AE2FDBBDC9}" dt="2024-05-06T21:31:24.931" v="3403" actId="47"/>
        <pc:sldMkLst>
          <pc:docMk/>
          <pc:sldMk cId="3243721183" sldId="286"/>
        </pc:sldMkLst>
      </pc:sldChg>
      <pc:sldChg chg="del">
        <pc:chgData name="Asher Jacobsberg" userId="58096172-d04c-4f11-af5b-9b17dc05e59a" providerId="ADAL" clId="{7ED8633E-2681-48E2-8446-14AE2FDBBDC9}" dt="2024-05-06T21:31:24.931" v="3403" actId="47"/>
        <pc:sldMkLst>
          <pc:docMk/>
          <pc:sldMk cId="4274441568" sldId="287"/>
        </pc:sldMkLst>
      </pc:sldChg>
      <pc:sldChg chg="del">
        <pc:chgData name="Asher Jacobsberg" userId="58096172-d04c-4f11-af5b-9b17dc05e59a" providerId="ADAL" clId="{7ED8633E-2681-48E2-8446-14AE2FDBBDC9}" dt="2024-05-06T21:31:24.931" v="3403" actId="47"/>
        <pc:sldMkLst>
          <pc:docMk/>
          <pc:sldMk cId="542075804" sldId="288"/>
        </pc:sldMkLst>
      </pc:sldChg>
      <pc:sldChg chg="del">
        <pc:chgData name="Asher Jacobsberg" userId="58096172-d04c-4f11-af5b-9b17dc05e59a" providerId="ADAL" clId="{7ED8633E-2681-48E2-8446-14AE2FDBBDC9}" dt="2024-05-06T21:31:24.931" v="3403" actId="47"/>
        <pc:sldMkLst>
          <pc:docMk/>
          <pc:sldMk cId="2369900373" sldId="289"/>
        </pc:sldMkLst>
      </pc:sldChg>
      <pc:sldChg chg="del">
        <pc:chgData name="Asher Jacobsberg" userId="58096172-d04c-4f11-af5b-9b17dc05e59a" providerId="ADAL" clId="{7ED8633E-2681-48E2-8446-14AE2FDBBDC9}" dt="2024-05-06T21:31:24.931" v="3403" actId="47"/>
        <pc:sldMkLst>
          <pc:docMk/>
          <pc:sldMk cId="1446717911" sldId="290"/>
        </pc:sldMkLst>
      </pc:sldChg>
      <pc:sldChg chg="addSp delSp modSp mod modNotes modNotesTx">
        <pc:chgData name="Asher Jacobsberg" userId="58096172-d04c-4f11-af5b-9b17dc05e59a" providerId="ADAL" clId="{7ED8633E-2681-48E2-8446-14AE2FDBBDC9}" dt="2024-05-06T22:12:53.962" v="4854"/>
        <pc:sldMkLst>
          <pc:docMk/>
          <pc:sldMk cId="2509412844" sldId="291"/>
        </pc:sldMkLst>
        <pc:spChg chg="add del mod">
          <ac:chgData name="Asher Jacobsberg" userId="58096172-d04c-4f11-af5b-9b17dc05e59a" providerId="ADAL" clId="{7ED8633E-2681-48E2-8446-14AE2FDBBDC9}" dt="2024-05-06T21:32:55.577" v="3601"/>
          <ac:spMkLst>
            <pc:docMk/>
            <pc:sldMk cId="2509412844" sldId="291"/>
            <ac:spMk id="2" creationId="{DD033013-7917-D965-1ED3-01B225859DE8}"/>
          </ac:spMkLst>
        </pc:spChg>
        <pc:spChg chg="add mod">
          <ac:chgData name="Asher Jacobsberg" userId="58096172-d04c-4f11-af5b-9b17dc05e59a" providerId="ADAL" clId="{7ED8633E-2681-48E2-8446-14AE2FDBBDC9}" dt="2024-05-06T21:38:14.853" v="3900" actId="207"/>
          <ac:spMkLst>
            <pc:docMk/>
            <pc:sldMk cId="2509412844" sldId="291"/>
            <ac:spMk id="3" creationId="{9C147EF4-DCC4-E09C-2988-C35791D687D0}"/>
          </ac:spMkLst>
        </pc:spChg>
        <pc:spChg chg="mod">
          <ac:chgData name="Asher Jacobsberg" userId="58096172-d04c-4f11-af5b-9b17dc05e59a" providerId="ADAL" clId="{7ED8633E-2681-48E2-8446-14AE2FDBBDC9}" dt="2024-05-06T21:46:55.657" v="4036" actId="6549"/>
          <ac:spMkLst>
            <pc:docMk/>
            <pc:sldMk cId="2509412844" sldId="291"/>
            <ac:spMk id="4" creationId="{DC9E14E2-7FB2-0875-728B-63DCF696193B}"/>
          </ac:spMkLst>
        </pc:spChg>
        <pc:spChg chg="mod">
          <ac:chgData name="Asher Jacobsberg" userId="58096172-d04c-4f11-af5b-9b17dc05e59a" providerId="ADAL" clId="{7ED8633E-2681-48E2-8446-14AE2FDBBDC9}" dt="2024-05-06T21:41:15.774" v="3906" actId="20577"/>
          <ac:spMkLst>
            <pc:docMk/>
            <pc:sldMk cId="2509412844" sldId="291"/>
            <ac:spMk id="5" creationId="{8D2CA894-7EF1-AEF2-5FBC-398BF2158EBA}"/>
          </ac:spMkLst>
        </pc:spChg>
        <pc:spChg chg="del mod">
          <ac:chgData name="Asher Jacobsberg" userId="58096172-d04c-4f11-af5b-9b17dc05e59a" providerId="ADAL" clId="{7ED8633E-2681-48E2-8446-14AE2FDBBDC9}" dt="2024-05-06T21:31:33.085" v="3406" actId="478"/>
          <ac:spMkLst>
            <pc:docMk/>
            <pc:sldMk cId="2509412844" sldId="291"/>
            <ac:spMk id="24" creationId="{59C5D6C5-EFA6-A291-89FC-17DFD94CBFD8}"/>
          </ac:spMkLst>
        </pc:spChg>
        <pc:picChg chg="del">
          <ac:chgData name="Asher Jacobsberg" userId="58096172-d04c-4f11-af5b-9b17dc05e59a" providerId="ADAL" clId="{7ED8633E-2681-48E2-8446-14AE2FDBBDC9}" dt="2024-05-06T21:31:29.340" v="3404" actId="478"/>
          <ac:picMkLst>
            <pc:docMk/>
            <pc:sldMk cId="2509412844" sldId="291"/>
            <ac:picMk id="12" creationId="{567BA962-7AEC-33F9-95D4-95222B9B9EF6}"/>
          </ac:picMkLst>
        </pc:picChg>
      </pc:sldChg>
      <pc:sldChg chg="addSp modSp mod ord setBg modNotes modNotesTx">
        <pc:chgData name="Asher Jacobsberg" userId="58096172-d04c-4f11-af5b-9b17dc05e59a" providerId="ADAL" clId="{7ED8633E-2681-48E2-8446-14AE2FDBBDC9}" dt="2024-05-06T22:12:53.962" v="4854"/>
        <pc:sldMkLst>
          <pc:docMk/>
          <pc:sldMk cId="1176832437" sldId="292"/>
        </pc:sldMkLst>
        <pc:spChg chg="add mod">
          <ac:chgData name="Asher Jacobsberg" userId="58096172-d04c-4f11-af5b-9b17dc05e59a" providerId="ADAL" clId="{7ED8633E-2681-48E2-8446-14AE2FDBBDC9}" dt="2024-05-06T22:02:41.978" v="4835" actId="1076"/>
          <ac:spMkLst>
            <pc:docMk/>
            <pc:sldMk cId="1176832437" sldId="292"/>
            <ac:spMk id="4" creationId="{2B6CDCEB-E32D-6F7B-DF12-38942DBA0838}"/>
          </ac:spMkLst>
        </pc:spChg>
      </pc:sldChg>
      <pc:sldChg chg="addSp modSp add mod modNotes modNotesTx">
        <pc:chgData name="Asher Jacobsberg" userId="58096172-d04c-4f11-af5b-9b17dc05e59a" providerId="ADAL" clId="{7ED8633E-2681-48E2-8446-14AE2FDBBDC9}" dt="2024-05-06T22:13:21.222" v="4857" actId="2710"/>
        <pc:sldMkLst>
          <pc:docMk/>
          <pc:sldMk cId="2345646258" sldId="293"/>
        </pc:sldMkLst>
        <pc:spChg chg="add mod">
          <ac:chgData name="Asher Jacobsberg" userId="58096172-d04c-4f11-af5b-9b17dc05e59a" providerId="ADAL" clId="{7ED8633E-2681-48E2-8446-14AE2FDBBDC9}" dt="2024-05-06T20:57:15.712" v="270" actId="14826"/>
          <ac:spMkLst>
            <pc:docMk/>
            <pc:sldMk cId="2345646258" sldId="293"/>
            <ac:spMk id="2" creationId="{46FA766B-64C8-16BA-4209-A04CA147BF10}"/>
          </ac:spMkLst>
        </pc:spChg>
        <pc:spChg chg="mod">
          <ac:chgData name="Asher Jacobsberg" userId="58096172-d04c-4f11-af5b-9b17dc05e59a" providerId="ADAL" clId="{7ED8633E-2681-48E2-8446-14AE2FDBBDC9}" dt="2024-05-06T22:00:07.738" v="4724" actId="20577"/>
          <ac:spMkLst>
            <pc:docMk/>
            <pc:sldMk cId="2345646258" sldId="293"/>
            <ac:spMk id="4" creationId="{DC9E14E2-7FB2-0875-728B-63DCF696193B}"/>
          </ac:spMkLst>
        </pc:spChg>
        <pc:picChg chg="mod">
          <ac:chgData name="Asher Jacobsberg" userId="58096172-d04c-4f11-af5b-9b17dc05e59a" providerId="ADAL" clId="{7ED8633E-2681-48E2-8446-14AE2FDBBDC9}" dt="2024-05-06T20:57:15.712" v="270" actId="14826"/>
          <ac:picMkLst>
            <pc:docMk/>
            <pc:sldMk cId="2345646258" sldId="293"/>
            <ac:picMk id="10" creationId="{EFDDC0EC-9820-91FC-4C1D-B44689BB8C39}"/>
          </ac:picMkLst>
        </pc:picChg>
      </pc:sldChg>
      <pc:sldChg chg="addSp delSp modSp add mod ord modNotes modNotesTx">
        <pc:chgData name="Asher Jacobsberg" userId="58096172-d04c-4f11-af5b-9b17dc05e59a" providerId="ADAL" clId="{7ED8633E-2681-48E2-8446-14AE2FDBBDC9}" dt="2024-05-06T22:13:13.996" v="4856" actId="2710"/>
        <pc:sldMkLst>
          <pc:docMk/>
          <pc:sldMk cId="2480950702" sldId="294"/>
        </pc:sldMkLst>
        <pc:spChg chg="del">
          <ac:chgData name="Asher Jacobsberg" userId="58096172-d04c-4f11-af5b-9b17dc05e59a" providerId="ADAL" clId="{7ED8633E-2681-48E2-8446-14AE2FDBBDC9}" dt="2024-05-06T21:09:26.176" v="1015" actId="478"/>
          <ac:spMkLst>
            <pc:docMk/>
            <pc:sldMk cId="2480950702" sldId="294"/>
            <ac:spMk id="2" creationId="{46FA766B-64C8-16BA-4209-A04CA147BF10}"/>
          </ac:spMkLst>
        </pc:spChg>
        <pc:picChg chg="del">
          <ac:chgData name="Asher Jacobsberg" userId="58096172-d04c-4f11-af5b-9b17dc05e59a" providerId="ADAL" clId="{7ED8633E-2681-48E2-8446-14AE2FDBBDC9}" dt="2024-05-06T21:09:23.451" v="1014" actId="478"/>
          <ac:picMkLst>
            <pc:docMk/>
            <pc:sldMk cId="2480950702" sldId="294"/>
            <ac:picMk id="10" creationId="{EFDDC0EC-9820-91FC-4C1D-B44689BB8C39}"/>
          </ac:picMkLst>
        </pc:picChg>
        <pc:picChg chg="add del">
          <ac:chgData name="Asher Jacobsberg" userId="58096172-d04c-4f11-af5b-9b17dc05e59a" providerId="ADAL" clId="{7ED8633E-2681-48E2-8446-14AE2FDBBDC9}" dt="2024-05-06T21:09:23.451" v="1014" actId="478"/>
          <ac:picMkLst>
            <pc:docMk/>
            <pc:sldMk cId="2480950702" sldId="294"/>
            <ac:picMk id="1026" creationId="{D06AB648-2333-5C52-67C0-BC5A4A8F9516}"/>
          </ac:picMkLst>
        </pc:picChg>
        <pc:picChg chg="add mod">
          <ac:chgData name="Asher Jacobsberg" userId="58096172-d04c-4f11-af5b-9b17dc05e59a" providerId="ADAL" clId="{7ED8633E-2681-48E2-8446-14AE2FDBBDC9}" dt="2024-05-06T21:09:52.320" v="1018" actId="1076"/>
          <ac:picMkLst>
            <pc:docMk/>
            <pc:sldMk cId="2480950702" sldId="294"/>
            <ac:picMk id="1028" creationId="{38B42198-57EB-3AE6-D30E-F0930F71E004}"/>
          </ac:picMkLst>
        </pc:picChg>
      </pc:sldChg>
      <pc:sldChg chg="addSp delSp modSp add mod modNotes modNotesTx">
        <pc:chgData name="Asher Jacobsberg" userId="58096172-d04c-4f11-af5b-9b17dc05e59a" providerId="ADAL" clId="{7ED8633E-2681-48E2-8446-14AE2FDBBDC9}" dt="2024-05-06T22:13:25.078" v="4858" actId="2710"/>
        <pc:sldMkLst>
          <pc:docMk/>
          <pc:sldMk cId="586569277" sldId="295"/>
        </pc:sldMkLst>
        <pc:spChg chg="del mod">
          <ac:chgData name="Asher Jacobsberg" userId="58096172-d04c-4f11-af5b-9b17dc05e59a" providerId="ADAL" clId="{7ED8633E-2681-48E2-8446-14AE2FDBBDC9}" dt="2024-05-06T21:18:58.526" v="2282" actId="478"/>
          <ac:spMkLst>
            <pc:docMk/>
            <pc:sldMk cId="586569277" sldId="295"/>
            <ac:spMk id="2" creationId="{46FA766B-64C8-16BA-4209-A04CA147BF10}"/>
          </ac:spMkLst>
        </pc:spChg>
        <pc:spChg chg="add mod">
          <ac:chgData name="Asher Jacobsberg" userId="58096172-d04c-4f11-af5b-9b17dc05e59a" providerId="ADAL" clId="{7ED8633E-2681-48E2-8446-14AE2FDBBDC9}" dt="2024-05-06T21:20:40.624" v="2283" actId="14826"/>
          <ac:spMkLst>
            <pc:docMk/>
            <pc:sldMk cId="586569277" sldId="295"/>
            <ac:spMk id="3" creationId="{D8B95FE1-9482-15C2-66E1-52106F020401}"/>
          </ac:spMkLst>
        </pc:spChg>
        <pc:spChg chg="mod">
          <ac:chgData name="Asher Jacobsberg" userId="58096172-d04c-4f11-af5b-9b17dc05e59a" providerId="ADAL" clId="{7ED8633E-2681-48E2-8446-14AE2FDBBDC9}" dt="2024-05-06T22:00:30.132" v="4777" actId="20577"/>
          <ac:spMkLst>
            <pc:docMk/>
            <pc:sldMk cId="586569277" sldId="295"/>
            <ac:spMk id="4" creationId="{DC9E14E2-7FB2-0875-728B-63DCF696193B}"/>
          </ac:spMkLst>
        </pc:spChg>
        <pc:picChg chg="mod">
          <ac:chgData name="Asher Jacobsberg" userId="58096172-d04c-4f11-af5b-9b17dc05e59a" providerId="ADAL" clId="{7ED8633E-2681-48E2-8446-14AE2FDBBDC9}" dt="2024-05-06T21:20:40.624" v="2283" actId="14826"/>
          <ac:picMkLst>
            <pc:docMk/>
            <pc:sldMk cId="586569277" sldId="295"/>
            <ac:picMk id="10" creationId="{EFDDC0EC-9820-91FC-4C1D-B44689BB8C39}"/>
          </ac:picMkLst>
        </pc:picChg>
      </pc:sldChg>
      <pc:sldChg chg="addSp delSp modSp add mod modNotes modNotesTx">
        <pc:chgData name="Asher Jacobsberg" userId="58096172-d04c-4f11-af5b-9b17dc05e59a" providerId="ADAL" clId="{7ED8633E-2681-48E2-8446-14AE2FDBBDC9}" dt="2024-05-06T22:14:00.665" v="4860" actId="2710"/>
        <pc:sldMkLst>
          <pc:docMk/>
          <pc:sldMk cId="3268074373" sldId="296"/>
        </pc:sldMkLst>
        <pc:spChg chg="del">
          <ac:chgData name="Asher Jacobsberg" userId="58096172-d04c-4f11-af5b-9b17dc05e59a" providerId="ADAL" clId="{7ED8633E-2681-48E2-8446-14AE2FDBBDC9}" dt="2024-05-06T21:23:38.021" v="2481" actId="478"/>
          <ac:spMkLst>
            <pc:docMk/>
            <pc:sldMk cId="3268074373" sldId="296"/>
            <ac:spMk id="3" creationId="{D8B95FE1-9482-15C2-66E1-52106F020401}"/>
          </ac:spMkLst>
        </pc:spChg>
        <pc:spChg chg="mod">
          <ac:chgData name="Asher Jacobsberg" userId="58096172-d04c-4f11-af5b-9b17dc05e59a" providerId="ADAL" clId="{7ED8633E-2681-48E2-8446-14AE2FDBBDC9}" dt="2024-05-06T22:01:11.764" v="4825" actId="20577"/>
          <ac:spMkLst>
            <pc:docMk/>
            <pc:sldMk cId="3268074373" sldId="296"/>
            <ac:spMk id="4" creationId="{DC9E14E2-7FB2-0875-728B-63DCF696193B}"/>
          </ac:spMkLst>
        </pc:spChg>
        <pc:spChg chg="add mod">
          <ac:chgData name="Asher Jacobsberg" userId="58096172-d04c-4f11-af5b-9b17dc05e59a" providerId="ADAL" clId="{7ED8633E-2681-48E2-8446-14AE2FDBBDC9}" dt="2024-05-06T21:44:37.543" v="3931" actId="1076"/>
          <ac:spMkLst>
            <pc:docMk/>
            <pc:sldMk cId="3268074373" sldId="296"/>
            <ac:spMk id="8" creationId="{B0A1B8CB-0FEF-A7C3-D6AF-A2BAEDEC388A}"/>
          </ac:spMkLst>
        </pc:spChg>
        <pc:picChg chg="add mod">
          <ac:chgData name="Asher Jacobsberg" userId="58096172-d04c-4f11-af5b-9b17dc05e59a" providerId="ADAL" clId="{7ED8633E-2681-48E2-8446-14AE2FDBBDC9}" dt="2024-05-06T21:44:23.126" v="3930" actId="1076"/>
          <ac:picMkLst>
            <pc:docMk/>
            <pc:sldMk cId="3268074373" sldId="296"/>
            <ac:picMk id="6" creationId="{A06CB470-3B08-FE5C-7709-525A8CB63D85}"/>
          </ac:picMkLst>
        </pc:picChg>
        <pc:picChg chg="del">
          <ac:chgData name="Asher Jacobsberg" userId="58096172-d04c-4f11-af5b-9b17dc05e59a" providerId="ADAL" clId="{7ED8633E-2681-48E2-8446-14AE2FDBBDC9}" dt="2024-05-06T21:23:38.021" v="2481" actId="478"/>
          <ac:picMkLst>
            <pc:docMk/>
            <pc:sldMk cId="3268074373" sldId="296"/>
            <ac:picMk id="10" creationId="{EFDDC0EC-9820-91FC-4C1D-B44689BB8C39}"/>
          </ac:picMkLst>
        </pc:picChg>
      </pc:sldChg>
      <pc:sldChg chg="addSp delSp modSp new mod modNotes">
        <pc:chgData name="Asher Jacobsberg" userId="58096172-d04c-4f11-af5b-9b17dc05e59a" providerId="ADAL" clId="{7ED8633E-2681-48E2-8446-14AE2FDBBDC9}" dt="2024-05-06T22:12:53.962" v="4854"/>
        <pc:sldMkLst>
          <pc:docMk/>
          <pc:sldMk cId="3129405607" sldId="297"/>
        </pc:sldMkLst>
        <pc:spChg chg="add mod ord">
          <ac:chgData name="Asher Jacobsberg" userId="58096172-d04c-4f11-af5b-9b17dc05e59a" providerId="ADAL" clId="{7ED8633E-2681-48E2-8446-14AE2FDBBDC9}" dt="2024-05-06T21:43:00.821" v="3923" actId="207"/>
          <ac:spMkLst>
            <pc:docMk/>
            <pc:sldMk cId="3129405607" sldId="297"/>
            <ac:spMk id="7" creationId="{385906F6-5FF8-8595-2349-957FD6EFBFFB}"/>
          </ac:spMkLst>
        </pc:spChg>
        <pc:picChg chg="add del mod">
          <ac:chgData name="Asher Jacobsberg" userId="58096172-d04c-4f11-af5b-9b17dc05e59a" providerId="ADAL" clId="{7ED8633E-2681-48E2-8446-14AE2FDBBDC9}" dt="2024-05-06T21:42:25.618" v="3916" actId="478"/>
          <ac:picMkLst>
            <pc:docMk/>
            <pc:sldMk cId="3129405607" sldId="297"/>
            <ac:picMk id="4" creationId="{F87F2FE5-20CF-3157-0D63-F222C5E1D3FC}"/>
          </ac:picMkLst>
        </pc:picChg>
        <pc:picChg chg="add mod">
          <ac:chgData name="Asher Jacobsberg" userId="58096172-d04c-4f11-af5b-9b17dc05e59a" providerId="ADAL" clId="{7ED8633E-2681-48E2-8446-14AE2FDBBDC9}" dt="2024-05-06T21:42:31.217" v="3919" actId="962"/>
          <ac:picMkLst>
            <pc:docMk/>
            <pc:sldMk cId="3129405607" sldId="297"/>
            <ac:picMk id="6" creationId="{D745C66C-7849-36BC-FC15-93B3CE01E0CF}"/>
          </ac:picMkLst>
        </pc:picChg>
      </pc:sldChg>
      <pc:sldChg chg="addSp modSp new del mod">
        <pc:chgData name="Asher Jacobsberg" userId="58096172-d04c-4f11-af5b-9b17dc05e59a" providerId="ADAL" clId="{7ED8633E-2681-48E2-8446-14AE2FDBBDC9}" dt="2024-05-06T21:41:53.301" v="3911" actId="47"/>
        <pc:sldMkLst>
          <pc:docMk/>
          <pc:sldMk cId="3754001719" sldId="297"/>
        </pc:sldMkLst>
        <pc:picChg chg="add mod">
          <ac:chgData name="Asher Jacobsberg" userId="58096172-d04c-4f11-af5b-9b17dc05e59a" providerId="ADAL" clId="{7ED8633E-2681-48E2-8446-14AE2FDBBDC9}" dt="2024-05-06T21:41:33.681" v="3910" actId="962"/>
          <ac:picMkLst>
            <pc:docMk/>
            <pc:sldMk cId="3754001719" sldId="297"/>
            <ac:picMk id="3" creationId="{60C3DC6D-5B43-CBE5-D6D1-F472CF1624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1A0C3DE1-654F-2D66-C124-A1D863F31FF6}"/>
              </a:ext>
            </a:extLst>
          </p:cNvPr>
          <p:cNvSpPr>
            <a:spLocks noGrp="1"/>
          </p:cNvSpPr>
          <p:nvPr>
            <p:ph type="hdr" sz="quarter"/>
          </p:nvPr>
        </p:nvSpPr>
        <p:spPr>
          <a:xfrm>
            <a:off x="1" y="0"/>
            <a:ext cx="3078163" cy="512763"/>
          </a:xfrm>
          <a:prstGeom prst="rect">
            <a:avLst/>
          </a:prstGeom>
        </p:spPr>
        <p:txBody>
          <a:bodyPr vert="horz" lIns="91440" tIns="45720" rIns="91440" bIns="45720" rtlCol="0"/>
          <a:lstStyle>
            <a:lvl1pPr algn="l">
              <a:defRPr sz="1200"/>
            </a:lvl1pPr>
          </a:lstStyle>
          <a:p>
            <a:endParaRPr lang="en-GB"/>
          </a:p>
        </p:txBody>
      </p:sp>
      <p:sp>
        <p:nvSpPr>
          <p:cNvPr id="9" name="Slide Image Placeholder 8">
            <a:extLst>
              <a:ext uri="{FF2B5EF4-FFF2-40B4-BE49-F238E27FC236}">
                <a16:creationId xmlns:a16="http://schemas.microsoft.com/office/drawing/2014/main" id="{06DD3521-62B9-29A0-5ED1-3F456EBEF9A1}"/>
              </a:ext>
            </a:extLst>
          </p:cNvPr>
          <p:cNvSpPr>
            <a:spLocks noGrp="1" noRot="1" noChangeAspect="1"/>
          </p:cNvSpPr>
          <p:nvPr>
            <p:ph type="sldImg" idx="2"/>
          </p:nvPr>
        </p:nvSpPr>
        <p:spPr>
          <a:xfrm>
            <a:off x="481013" y="1277938"/>
            <a:ext cx="6143625" cy="3455987"/>
          </a:xfrm>
          <a:prstGeom prst="rect">
            <a:avLst/>
          </a:prstGeom>
          <a:noFill/>
          <a:ln w="12700">
            <a:solidFill>
              <a:prstClr val="black"/>
            </a:solidFill>
          </a:ln>
        </p:spPr>
        <p:txBody>
          <a:bodyPr vert="horz" lIns="91440" tIns="45720" rIns="91440" bIns="45720" rtlCol="0" anchor="ctr"/>
          <a:lstStyle/>
          <a:p>
            <a:endParaRPr lang="en-GB"/>
          </a:p>
        </p:txBody>
      </p:sp>
      <p:sp>
        <p:nvSpPr>
          <p:cNvPr id="10" name="Notes Placeholder 9">
            <a:extLst>
              <a:ext uri="{FF2B5EF4-FFF2-40B4-BE49-F238E27FC236}">
                <a16:creationId xmlns:a16="http://schemas.microsoft.com/office/drawing/2014/main" id="{C8B53E4F-4CC7-F823-1E0F-1C69F8C9F370}"/>
              </a:ext>
            </a:extLst>
          </p:cNvPr>
          <p:cNvSpPr>
            <a:spLocks noGrp="1"/>
          </p:cNvSpPr>
          <p:nvPr>
            <p:ph type="body" sz="quarter" idx="3"/>
          </p:nvPr>
        </p:nvSpPr>
        <p:spPr>
          <a:xfrm>
            <a:off x="711200" y="4926014"/>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a:extLst>
              <a:ext uri="{FF2B5EF4-FFF2-40B4-BE49-F238E27FC236}">
                <a16:creationId xmlns:a16="http://schemas.microsoft.com/office/drawing/2014/main" id="{5FEAC93C-00F7-323E-5D61-D5E29E2B9BEE}"/>
              </a:ext>
            </a:extLst>
          </p:cNvPr>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5E017C4-8502-46BF-9F10-65C4C12C6F54}" type="datetimeFigureOut">
              <a:rPr lang="en-GB" smtClean="0"/>
              <a:t>06/05/2024</a:t>
            </a:fld>
            <a:endParaRPr lang="en-GB"/>
          </a:p>
        </p:txBody>
      </p:sp>
      <p:sp>
        <p:nvSpPr>
          <p:cNvPr id="12" name="Footer Placeholder 11">
            <a:extLst>
              <a:ext uri="{FF2B5EF4-FFF2-40B4-BE49-F238E27FC236}">
                <a16:creationId xmlns:a16="http://schemas.microsoft.com/office/drawing/2014/main" id="{FAF4A673-091D-DF08-B5DF-3A865C669457}"/>
              </a:ext>
            </a:extLst>
          </p:cNvPr>
          <p:cNvSpPr>
            <a:spLocks noGrp="1"/>
          </p:cNvSpPr>
          <p:nvPr>
            <p:ph type="ftr" sz="quarter" idx="4"/>
          </p:nvPr>
        </p:nvSpPr>
        <p:spPr>
          <a:xfrm>
            <a:off x="1"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13" name="Slide Number Placeholder 12">
            <a:extLst>
              <a:ext uri="{FF2B5EF4-FFF2-40B4-BE49-F238E27FC236}">
                <a16:creationId xmlns:a16="http://schemas.microsoft.com/office/drawing/2014/main" id="{055139BB-BBC6-9DDB-D8A9-5B9A435DAD1A}"/>
              </a:ext>
            </a:extLst>
          </p:cNvPr>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79394C9C-042B-4D8A-BD43-1646BBF5C36F}" type="slidenum">
              <a:rPr lang="en-GB" smtClean="0"/>
              <a:t>‹#›</a:t>
            </a:fld>
            <a:endParaRPr lang="en-GB"/>
          </a:p>
        </p:txBody>
      </p:sp>
    </p:spTree>
    <p:extLst>
      <p:ext uri="{BB962C8B-B14F-4D97-AF65-F5344CB8AC3E}">
        <p14:creationId xmlns:p14="http://schemas.microsoft.com/office/powerpoint/2010/main" val="357048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82B46E1-02D6-4D94-951C-83972BE77951}" type="slidenum">
              <a:rPr lang="en-GB" smtClean="0"/>
              <a:pPr/>
              <a:t>1</a:t>
            </a:fld>
            <a:endParaRPr lang="en-GB"/>
          </a:p>
        </p:txBody>
      </p:sp>
      <p:sp>
        <p:nvSpPr>
          <p:cNvPr id="6" name="Slide Image Placeholder 5">
            <a:extLst>
              <a:ext uri="{FF2B5EF4-FFF2-40B4-BE49-F238E27FC236}">
                <a16:creationId xmlns:a16="http://schemas.microsoft.com/office/drawing/2014/main" id="{46F2BA3D-AD11-981F-C9E9-7FF5A95E92EE}"/>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C98915FD-FC4B-A313-5504-1F03DA1D41B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4971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marL="0" algn="l" defTabSz="914400" rtl="0" eaLnBrk="1" latinLnBrk="0" hangingPunct="1">
              <a:lnSpc>
                <a:spcPts val="2959"/>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It’s considered the ‘birthday’ of the European Union.</a:t>
            </a:r>
            <a:endParaRPr lang="en-ZA" sz="1200" b="0" kern="1200" dirty="0">
              <a:solidFill>
                <a:schemeClr val="tx1"/>
              </a:solidFill>
              <a:latin typeface="+mn-lt"/>
              <a:ea typeface="+mn-ea"/>
              <a:cs typeface="+mn-cs"/>
              <a:sym typeface="Europea Light"/>
            </a:endParaRPr>
          </a:p>
          <a:p>
            <a:endParaRPr lang="en-GB" dirty="0"/>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2</a:t>
            </a:fld>
            <a:endParaRPr lang="en-GB"/>
          </a:p>
        </p:txBody>
      </p:sp>
    </p:spTree>
    <p:extLst>
      <p:ext uri="{BB962C8B-B14F-4D97-AF65-F5344CB8AC3E}">
        <p14:creationId xmlns:p14="http://schemas.microsoft.com/office/powerpoint/2010/main" val="293372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a:lnSpc>
                <a:spcPct val="150000"/>
              </a:lnSpc>
              <a:defRPr sz="4200" b="0">
                <a:solidFill>
                  <a:srgbClr val="FFFFFF"/>
                </a:solidFill>
                <a:latin typeface="+mj-lt"/>
                <a:ea typeface="+mj-ea"/>
                <a:cs typeface="+mj-cs"/>
                <a:sym typeface="Europea Medium"/>
              </a:defRPr>
            </a:pPr>
            <a:r>
              <a:rPr lang="en-GB" sz="1200" kern="1200" dirty="0">
                <a:solidFill>
                  <a:schemeClr val="tx1"/>
                </a:solidFill>
                <a:latin typeface="+mn-lt"/>
                <a:ea typeface="+mn-ea"/>
                <a:cs typeface="+mn-cs"/>
                <a:sym typeface="Europea Light"/>
              </a:rPr>
              <a:t>After the Second World War there was a fear that another war could develop, just as the Second World War had followed the First World War, despite all the promises that it would be the ‘War to End All Wars’.</a:t>
            </a:r>
          </a:p>
          <a:p>
            <a:pPr>
              <a:lnSpc>
                <a:spcPct val="150000"/>
              </a:lnSpc>
              <a:defRPr sz="4200" b="0">
                <a:solidFill>
                  <a:srgbClr val="FFFFFF"/>
                </a:solidFill>
                <a:latin typeface="+mj-lt"/>
                <a:ea typeface="+mj-ea"/>
                <a:cs typeface="+mj-cs"/>
                <a:sym typeface="Europea Medium"/>
              </a:defRPr>
            </a:pPr>
            <a:endParaRPr lang="en-ZA" sz="1200" kern="1200" dirty="0">
              <a:solidFill>
                <a:schemeClr val="tx1"/>
              </a:solidFill>
              <a:latin typeface="+mn-lt"/>
              <a:ea typeface="+mn-ea"/>
              <a:cs typeface="+mn-cs"/>
              <a:sym typeface="Europea Light"/>
            </a:endParaRPr>
          </a:p>
          <a:p>
            <a:pPr>
              <a:lnSpc>
                <a:spcPct val="150000"/>
              </a:lnSpc>
            </a:pPr>
            <a:r>
              <a:rPr lang="en-GB" sz="1200" kern="1200" dirty="0">
                <a:solidFill>
                  <a:schemeClr val="tx1"/>
                </a:solidFill>
                <a:latin typeface="+mn-lt"/>
                <a:ea typeface="+mn-ea"/>
                <a:cs typeface="+mn-cs"/>
              </a:rPr>
              <a:t>The Schuman plan proposed joint control of coal and steel production, the most important materials for the armaments industry. The basic idea was that those without control over coal and steel production would not be able to fight a war. It was also hoped that collaborating on these key resources would enable Europe to rebuild both physically and economically.</a:t>
            </a:r>
          </a:p>
          <a:p>
            <a:pPr>
              <a:lnSpc>
                <a:spcPct val="150000"/>
              </a:lnSpc>
            </a:pPr>
            <a:endParaRPr lang="en-GB" sz="1200" kern="1200" dirty="0">
              <a:solidFill>
                <a:schemeClr val="tx1"/>
              </a:solidFill>
              <a:latin typeface="+mn-lt"/>
              <a:ea typeface="+mn-ea"/>
              <a:cs typeface="+mn-cs"/>
            </a:endParaRPr>
          </a:p>
          <a:p>
            <a:pPr>
              <a:lnSpc>
                <a:spcPct val="150000"/>
              </a:lnSpc>
            </a:pPr>
            <a:r>
              <a:rPr lang="en-GB" sz="1200" kern="1200" dirty="0">
                <a:solidFill>
                  <a:schemeClr val="tx1"/>
                </a:solidFill>
                <a:latin typeface="+mn-lt"/>
                <a:ea typeface="+mn-ea"/>
                <a:cs typeface="+mn-cs"/>
              </a:rPr>
              <a:t>This image shows Jean Monnet (who co-created the Schuman plan) making Europe’s first steel ingot.</a:t>
            </a:r>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3</a:t>
            </a:fld>
            <a:endParaRPr lang="en-GB"/>
          </a:p>
        </p:txBody>
      </p:sp>
    </p:spTree>
    <p:extLst>
      <p:ext uri="{BB962C8B-B14F-4D97-AF65-F5344CB8AC3E}">
        <p14:creationId xmlns:p14="http://schemas.microsoft.com/office/powerpoint/2010/main" val="5449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marL="0" algn="l" defTabSz="914400" rtl="0" eaLnBrk="1" latinLnBrk="0" hangingPunct="1">
              <a:lnSpc>
                <a:spcPct val="15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The end of the Second World War is often spoken of as the ‘defeat of Fascism’ and in much of Europe those dictatorships had fallen. The six countries that started what would go on to become the European Union were keen to cement their democracies and show that they could work with their democratic neighbours.</a:t>
            </a:r>
          </a:p>
          <a:p>
            <a:pPr marL="0" algn="l" defTabSz="914400" rtl="0" eaLnBrk="1" latinLnBrk="0" hangingPunct="1">
              <a:lnSpc>
                <a:spcPct val="15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5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However, it was not the case that all of Europe enjoyed democratic freedoms such as freedom of speech, freedom of association, freedom of religion, and a free press.</a:t>
            </a:r>
            <a:endParaRPr lang="en-GB"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4</a:t>
            </a:fld>
            <a:endParaRPr lang="en-GB"/>
          </a:p>
        </p:txBody>
      </p:sp>
    </p:spTree>
    <p:extLst>
      <p:ext uri="{BB962C8B-B14F-4D97-AF65-F5344CB8AC3E}">
        <p14:creationId xmlns:p14="http://schemas.microsoft.com/office/powerpoint/2010/main" val="229956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marL="0" algn="l" defTabSz="914400" rtl="0" eaLnBrk="1" latinLnBrk="0" hangingPunct="1">
              <a:lnSpc>
                <a:spcPct val="15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Until the 1970s, within your grandparents’ or parents’ lifetimes, Spain, Portugal, and Greece were all dictatorships under right-wing dictators.</a:t>
            </a:r>
          </a:p>
          <a:p>
            <a:pPr marL="0" algn="l" defTabSz="914400" rtl="0" eaLnBrk="1" latinLnBrk="0" hangingPunct="1">
              <a:lnSpc>
                <a:spcPct val="15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5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So in those countries, they could not choose their own government. They could not vote out politicians they did not like. In fact, you could be put in prison for criticising the government.</a:t>
            </a:r>
            <a:endParaRPr lang="en-GB"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5</a:t>
            </a:fld>
            <a:endParaRPr lang="en-GB"/>
          </a:p>
        </p:txBody>
      </p:sp>
    </p:spTree>
    <p:extLst>
      <p:ext uri="{BB962C8B-B14F-4D97-AF65-F5344CB8AC3E}">
        <p14:creationId xmlns:p14="http://schemas.microsoft.com/office/powerpoint/2010/main" val="46389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And until the 1990s, definitely within your parents’ lifetimes, Eastern Europe was under communist dictatorships.</a:t>
            </a:r>
          </a:p>
          <a:p>
            <a:pPr marL="0" algn="l" defTabSz="914400" rtl="0" eaLnBrk="1" latinLnBrk="0" hangingPunct="1">
              <a:lnSpc>
                <a:spcPct val="10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Both communist and right-wing dictatorships claimed that they were ruling for the benefit of the people, but the people were not allowed to say whether they thought they were doing a bad (or good) job. The consequences for anyone speaking up, or asking for more rights could be dire.</a:t>
            </a:r>
          </a:p>
          <a:p>
            <a:pPr marL="0" algn="l" defTabSz="914400" rtl="0" eaLnBrk="1" latinLnBrk="0" hangingPunct="1">
              <a:lnSpc>
                <a:spcPct val="10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This image shows soldiers from communist East Germany meeting democratic West Germans as the Berlin Wall, that split the city, came down in 1989.</a:t>
            </a:r>
          </a:p>
          <a:p>
            <a:pPr marL="0" algn="l" defTabSz="914400" rtl="0" eaLnBrk="1" latinLnBrk="0" hangingPunct="1">
              <a:lnSpc>
                <a:spcPct val="10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So whilst the first talk about democracies in Europe is from over 2,500 years ago, for most of Europe it’s actually something pretty new.</a:t>
            </a:r>
          </a:p>
          <a:p>
            <a:pPr marL="0" algn="l" defTabSz="914400" rtl="0" eaLnBrk="1" latinLnBrk="0" hangingPunct="1">
              <a:lnSpc>
                <a:spcPct val="10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You have probably lived your whole life in a democracy, you may take it for granted that the UK, and the rest of Europe will always be democracies, but there’s no reason to be so sure. Unless we work to preserve our democracy, it’s an easy thing to lose.</a:t>
            </a:r>
          </a:p>
          <a:p>
            <a:pPr marL="0" algn="l" defTabSz="914400" rtl="0" eaLnBrk="1" latinLnBrk="0" hangingPunct="1">
              <a:lnSpc>
                <a:spcPct val="10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In this video you’ll hear from some people who have experienced what it’s like to not have democracy, and what they feel you should do about that.</a:t>
            </a:r>
            <a:endParaRPr lang="en-GB"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6</a:t>
            </a:fld>
            <a:endParaRPr lang="en-GB"/>
          </a:p>
        </p:txBody>
      </p:sp>
    </p:spTree>
    <p:extLst>
      <p:ext uri="{BB962C8B-B14F-4D97-AF65-F5344CB8AC3E}">
        <p14:creationId xmlns:p14="http://schemas.microsoft.com/office/powerpoint/2010/main" val="354714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defTabSz="939546">
              <a:defRPr/>
            </a:pPr>
            <a:r>
              <a:rPr lang="en-GB" dirty="0"/>
              <a:t>https://www.youtube.com/watch?v=LoiAADEcIxg</a:t>
            </a:r>
          </a:p>
          <a:p>
            <a:endParaRPr lang="en-GB" dirty="0"/>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7</a:t>
            </a:fld>
            <a:endParaRPr lang="en-GB"/>
          </a:p>
        </p:txBody>
      </p:sp>
    </p:spTree>
    <p:extLst>
      <p:ext uri="{BB962C8B-B14F-4D97-AF65-F5344CB8AC3E}">
        <p14:creationId xmlns:p14="http://schemas.microsoft.com/office/powerpoint/2010/main" val="399153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marL="0" algn="l" defTabSz="939546" rtl="0" eaLnBrk="1" latinLnBrk="0" hangingPunct="1">
              <a:defRPr/>
            </a:pPr>
            <a:r>
              <a:rPr lang="en-GB" sz="1200" kern="1200" dirty="0">
                <a:solidFill>
                  <a:schemeClr val="tx1"/>
                </a:solidFill>
                <a:latin typeface="+mn-lt"/>
                <a:ea typeface="+mn-ea"/>
                <a:cs typeface="+mn-cs"/>
              </a:rPr>
              <a:t>Voting is a key way to get heard by those in positions of power. It’s your way to show them that really the power is with you, the people.</a:t>
            </a:r>
          </a:p>
          <a:p>
            <a:pPr marL="0" algn="l" defTabSz="939546" rtl="0" eaLnBrk="1" latinLnBrk="0" hangingPunct="1">
              <a:defRPr/>
            </a:pPr>
            <a:endParaRPr lang="en-GB" sz="1200" kern="1200" dirty="0">
              <a:solidFill>
                <a:schemeClr val="tx1"/>
              </a:solidFill>
              <a:latin typeface="+mn-lt"/>
              <a:ea typeface="+mn-ea"/>
              <a:cs typeface="+mn-cs"/>
            </a:endParaRPr>
          </a:p>
          <a:p>
            <a:pPr marL="0" algn="l" defTabSz="939546" rtl="0" eaLnBrk="1" latinLnBrk="0" hangingPunct="1">
              <a:defRPr/>
            </a:pPr>
            <a:r>
              <a:rPr lang="en-GB" sz="1200" kern="1200" dirty="0">
                <a:solidFill>
                  <a:schemeClr val="tx1"/>
                </a:solidFill>
                <a:latin typeface="+mn-lt"/>
                <a:ea typeface="+mn-ea"/>
                <a:cs typeface="+mn-cs"/>
              </a:rPr>
              <a:t>The more young people are registered to vote (and vote) the more politicians will make policy that works for young people.</a:t>
            </a:r>
          </a:p>
          <a:p>
            <a:pPr marL="0" algn="l" defTabSz="939546" rtl="0" eaLnBrk="1" latinLnBrk="0" hangingPunct="1">
              <a:defRPr/>
            </a:pPr>
            <a:endParaRPr lang="en-GB" sz="1200" kern="1200" dirty="0">
              <a:solidFill>
                <a:schemeClr val="tx1"/>
              </a:solidFill>
              <a:latin typeface="+mn-lt"/>
              <a:ea typeface="+mn-ea"/>
              <a:cs typeface="+mn-cs"/>
            </a:endParaRPr>
          </a:p>
          <a:p>
            <a:pPr marL="0" algn="l" defTabSz="939546" rtl="0" eaLnBrk="1" latinLnBrk="0" hangingPunct="1">
              <a:defRPr/>
            </a:pPr>
            <a:r>
              <a:rPr lang="en-GB" sz="1200" kern="1200" dirty="0">
                <a:solidFill>
                  <a:schemeClr val="tx1"/>
                </a:solidFill>
                <a:latin typeface="+mn-lt"/>
                <a:ea typeface="+mn-ea"/>
                <a:cs typeface="+mn-cs"/>
              </a:rPr>
              <a:t>If you or anyone you know has an EU passport, see if they can vote in European Parliament elections 6-9 June. They need to register now.</a:t>
            </a:r>
          </a:p>
          <a:p>
            <a:pPr marL="0" algn="l" defTabSz="939546" rtl="0" eaLnBrk="1" latinLnBrk="0" hangingPunct="1">
              <a:defRPr/>
            </a:pPr>
            <a:endParaRPr lang="en-GB" sz="1200" kern="1200" dirty="0">
              <a:solidFill>
                <a:schemeClr val="tx1"/>
              </a:solidFill>
              <a:latin typeface="+mn-lt"/>
              <a:ea typeface="+mn-ea"/>
              <a:cs typeface="+mn-cs"/>
            </a:endParaRPr>
          </a:p>
          <a:p>
            <a:pPr marL="0" algn="l" defTabSz="939546" rtl="0" eaLnBrk="1" latinLnBrk="0" hangingPunct="1">
              <a:defRPr/>
            </a:pPr>
            <a:r>
              <a:rPr lang="en-GB" sz="1200" kern="1200" dirty="0">
                <a:solidFill>
                  <a:schemeClr val="tx1"/>
                </a:solidFill>
                <a:latin typeface="+mn-lt"/>
                <a:ea typeface="+mn-ea"/>
                <a:cs typeface="+mn-cs"/>
              </a:rPr>
              <a:t>If you’re a UK citizen, you can register to vote as soon as you turn 16</a:t>
            </a:r>
          </a:p>
          <a:p>
            <a:pPr defTabSz="939546">
              <a:defRPr/>
            </a:pPr>
            <a:endParaRPr lang="en-GB" dirty="0"/>
          </a:p>
          <a:p>
            <a:endParaRPr lang="en-GB" dirty="0"/>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8</a:t>
            </a:fld>
            <a:endParaRPr lang="en-GB"/>
          </a:p>
        </p:txBody>
      </p:sp>
    </p:spTree>
    <p:extLst>
      <p:ext uri="{BB962C8B-B14F-4D97-AF65-F5344CB8AC3E}">
        <p14:creationId xmlns:p14="http://schemas.microsoft.com/office/powerpoint/2010/main" val="96247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endParaRPr lang="en-GB"/>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9</a:t>
            </a:fld>
            <a:endParaRPr lang="en-GB"/>
          </a:p>
        </p:txBody>
      </p:sp>
    </p:spTree>
    <p:extLst>
      <p:ext uri="{BB962C8B-B14F-4D97-AF65-F5344CB8AC3E}">
        <p14:creationId xmlns:p14="http://schemas.microsoft.com/office/powerpoint/2010/main" val="168304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EC4A-B728-0ACE-F940-020E6043F154}"/>
              </a:ext>
            </a:extLst>
          </p:cNvPr>
          <p:cNvSpPr>
            <a:spLocks noGrp="1"/>
          </p:cNvSpPr>
          <p:nvPr>
            <p:ph type="title"/>
          </p:nvPr>
        </p:nvSpPr>
        <p:spPr>
          <a:xfrm>
            <a:off x="405063" y="2103437"/>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34A6C83-8008-DB64-44DE-265AE95B0F4F}"/>
              </a:ext>
            </a:extLst>
          </p:cNvPr>
          <p:cNvSpPr>
            <a:spLocks noGrp="1"/>
          </p:cNvSpPr>
          <p:nvPr>
            <p:ph type="dt" sz="half" idx="10"/>
          </p:nvPr>
        </p:nvSpPr>
        <p:spPr/>
        <p:txBody>
          <a:bodyPr/>
          <a:lstStyle/>
          <a:p>
            <a:fld id="{FDA2A641-B441-4D42-9B3C-11F903E85912}" type="datetimeFigureOut">
              <a:rPr lang="en-US" smtClean="0"/>
              <a:t>5/6/2024</a:t>
            </a:fld>
            <a:endParaRPr lang="en-US"/>
          </a:p>
        </p:txBody>
      </p:sp>
    </p:spTree>
    <p:extLst>
      <p:ext uri="{BB962C8B-B14F-4D97-AF65-F5344CB8AC3E}">
        <p14:creationId xmlns:p14="http://schemas.microsoft.com/office/powerpoint/2010/main" val="317795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A474-24F8-DCFF-D224-AE246AC32C9D}"/>
              </a:ext>
            </a:extLst>
          </p:cNvPr>
          <p:cNvSpPr>
            <a:spLocks noGrp="1"/>
          </p:cNvSpPr>
          <p:nvPr>
            <p:ph type="ctrTitle"/>
          </p:nvPr>
        </p:nvSpPr>
        <p:spPr>
          <a:xfrm>
            <a:off x="429986" y="1122363"/>
            <a:ext cx="9144000" cy="2387600"/>
          </a:xfrm>
          <a:prstGeom prst="rect">
            <a:avLst/>
          </a:prstGeo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32969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EA8"/>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6878A396-A84B-517D-8249-3F9854EAB442}"/>
              </a:ext>
            </a:extLst>
          </p:cNvPr>
          <p:cNvSpPr/>
          <p:nvPr userDrawn="1"/>
        </p:nvSpPr>
        <p:spPr>
          <a:xfrm flipV="1">
            <a:off x="428215" y="779321"/>
            <a:ext cx="4894073" cy="53436"/>
          </a:xfrm>
          <a:prstGeom prst="rect">
            <a:avLst/>
          </a:prstGeom>
          <a:solidFill>
            <a:srgbClr val="FFF200"/>
          </a:solidFill>
          <a:ln w="12700">
            <a:miter lim="400000"/>
          </a:ln>
        </p:spPr>
        <p:txBody>
          <a:bodyPr lIns="50800" tIns="50800" rIns="50800" bIns="50800" anchor="ctr"/>
          <a:lstStyle/>
          <a:p>
            <a:endParaRPr/>
          </a:p>
        </p:txBody>
      </p:sp>
    </p:spTree>
    <p:extLst>
      <p:ext uri="{BB962C8B-B14F-4D97-AF65-F5344CB8AC3E}">
        <p14:creationId xmlns:p14="http://schemas.microsoft.com/office/powerpoint/2010/main" val="415397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B16DC2-CDFA-6115-C162-B11D22996AFB}"/>
              </a:ext>
            </a:extLst>
          </p:cNvPr>
          <p:cNvSpPr>
            <a:spLocks/>
          </p:cNvSpPr>
          <p:nvPr userDrawn="1"/>
        </p:nvSpPr>
        <p:spPr>
          <a:xfrm>
            <a:off x="0" y="0"/>
            <a:ext cx="6120000" cy="6858000"/>
          </a:xfrm>
          <a:prstGeom prst="rect">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a:extLst>
              <a:ext uri="{FF2B5EF4-FFF2-40B4-BE49-F238E27FC236}">
                <a16:creationId xmlns:a16="http://schemas.microsoft.com/office/drawing/2014/main" id="{E82E0853-B7D7-47A0-5188-5544AF43CBB1}"/>
              </a:ext>
            </a:extLst>
          </p:cNvPr>
          <p:cNvSpPr/>
          <p:nvPr userDrawn="1"/>
        </p:nvSpPr>
        <p:spPr>
          <a:xfrm flipV="1">
            <a:off x="428215" y="779321"/>
            <a:ext cx="4894073" cy="53436"/>
          </a:xfrm>
          <a:prstGeom prst="rect">
            <a:avLst/>
          </a:prstGeom>
          <a:solidFill>
            <a:srgbClr val="FFF200"/>
          </a:solidFill>
          <a:ln w="12700">
            <a:miter lim="400000"/>
          </a:ln>
        </p:spPr>
        <p:txBody>
          <a:bodyPr lIns="50800" tIns="50800" rIns="50800" bIns="50800" anchor="ctr"/>
          <a:lstStyle/>
          <a:p>
            <a:endParaRPr/>
          </a:p>
        </p:txBody>
      </p:sp>
    </p:spTree>
    <p:extLst>
      <p:ext uri="{BB962C8B-B14F-4D97-AF65-F5344CB8AC3E}">
        <p14:creationId xmlns:p14="http://schemas.microsoft.com/office/powerpoint/2010/main" val="284932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1E2-DFAE-56EF-D151-F9FC1751C0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Tree>
    <p:extLst>
      <p:ext uri="{BB962C8B-B14F-4D97-AF65-F5344CB8AC3E}">
        <p14:creationId xmlns:p14="http://schemas.microsoft.com/office/powerpoint/2010/main" val="154841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EC4A-B728-0ACE-F940-020E6043F154}"/>
              </a:ext>
            </a:extLst>
          </p:cNvPr>
          <p:cNvSpPr>
            <a:spLocks noGrp="1"/>
          </p:cNvSpPr>
          <p:nvPr>
            <p:ph type="title"/>
          </p:nvPr>
        </p:nvSpPr>
        <p:spPr>
          <a:xfrm>
            <a:off x="405063" y="2103437"/>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34A6C83-8008-DB64-44DE-265AE95B0F4F}"/>
              </a:ext>
            </a:extLst>
          </p:cNvPr>
          <p:cNvSpPr>
            <a:spLocks noGrp="1"/>
          </p:cNvSpPr>
          <p:nvPr>
            <p:ph type="dt" sz="half" idx="10"/>
          </p:nvPr>
        </p:nvSpPr>
        <p:spPr/>
        <p:txBody>
          <a:bodyPr/>
          <a:lstStyle/>
          <a:p>
            <a:fld id="{FDA2A641-B441-4D42-9B3C-11F903E85912}" type="datetimeFigureOut">
              <a:rPr lang="en-US" smtClean="0"/>
              <a:t>5/6/2024</a:t>
            </a:fld>
            <a:endParaRPr lang="en-US"/>
          </a:p>
        </p:txBody>
      </p:sp>
    </p:spTree>
    <p:extLst>
      <p:ext uri="{BB962C8B-B14F-4D97-AF65-F5344CB8AC3E}">
        <p14:creationId xmlns:p14="http://schemas.microsoft.com/office/powerpoint/2010/main" val="3779567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EA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CD7F0D-E564-5E6D-5E48-42C8BEC3C67D}"/>
              </a:ext>
            </a:extLst>
          </p:cNvPr>
          <p:cNvSpPr>
            <a:spLocks noGrp="1"/>
          </p:cNvSpPr>
          <p:nvPr>
            <p:ph type="body" idx="1"/>
          </p:nvPr>
        </p:nvSpPr>
        <p:spPr>
          <a:xfrm>
            <a:off x="405063" y="3830595"/>
            <a:ext cx="8578516" cy="1928521"/>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E466107-228D-BE21-671A-A27EC4DCB727}"/>
              </a:ext>
            </a:extLst>
          </p:cNvPr>
          <p:cNvSpPr>
            <a:spLocks noGrp="1"/>
          </p:cNvSpPr>
          <p:nvPr>
            <p:ph type="dt" sz="half" idx="2"/>
          </p:nvPr>
        </p:nvSpPr>
        <p:spPr>
          <a:xfrm>
            <a:off x="405063" y="6139309"/>
            <a:ext cx="2743200" cy="365125"/>
          </a:xfrm>
          <a:prstGeom prst="rect">
            <a:avLst/>
          </a:prstGeom>
        </p:spPr>
        <p:txBody>
          <a:bodyPr vert="horz" lIns="0" tIns="0" rIns="0" bIns="0" rtlCol="0" anchor="b" anchorCtr="0"/>
          <a:lstStyle>
            <a:lvl1pPr algn="l">
              <a:defRPr sz="1200">
                <a:solidFill>
                  <a:schemeClr val="bg1"/>
                </a:solidFill>
              </a:defRPr>
            </a:lvl1pPr>
          </a:lstStyle>
          <a:p>
            <a:r>
              <a:rPr lang="en-US" dirty="0"/>
              <a:t>VERSION # / MONTH 2024</a:t>
            </a:r>
          </a:p>
        </p:txBody>
      </p:sp>
      <p:pic>
        <p:nvPicPr>
          <p:cNvPr id="8" name="EE24_SIGNATURE_RGB_negative_EN.png" descr="EE24_SIGNATURE_RGB_negative_EN.png">
            <a:extLst>
              <a:ext uri="{FF2B5EF4-FFF2-40B4-BE49-F238E27FC236}">
                <a16:creationId xmlns:a16="http://schemas.microsoft.com/office/drawing/2014/main" id="{65CCAE08-5FF0-6F0F-404D-AD6F1EA123EC}"/>
              </a:ext>
            </a:extLst>
          </p:cNvPr>
          <p:cNvPicPr>
            <a:picLocks noChangeAspect="1"/>
          </p:cNvPicPr>
          <p:nvPr userDrawn="1"/>
        </p:nvPicPr>
        <p:blipFill>
          <a:blip r:embed="rId3"/>
          <a:stretch>
            <a:fillRect/>
          </a:stretch>
        </p:blipFill>
        <p:spPr>
          <a:xfrm>
            <a:off x="9665930" y="5589227"/>
            <a:ext cx="2353616" cy="1100164"/>
          </a:xfrm>
          <a:prstGeom prst="rect">
            <a:avLst/>
          </a:prstGeom>
          <a:ln w="12700">
            <a:miter lim="400000"/>
          </a:ln>
        </p:spPr>
      </p:pic>
      <p:sp>
        <p:nvSpPr>
          <p:cNvPr id="13" name="Title Placeholder 12">
            <a:extLst>
              <a:ext uri="{FF2B5EF4-FFF2-40B4-BE49-F238E27FC236}">
                <a16:creationId xmlns:a16="http://schemas.microsoft.com/office/drawing/2014/main" id="{A2E2F6D3-FAEE-9816-A697-5D7E41DD3140}"/>
              </a:ext>
            </a:extLst>
          </p:cNvPr>
          <p:cNvSpPr>
            <a:spLocks noGrp="1"/>
          </p:cNvSpPr>
          <p:nvPr>
            <p:ph type="title"/>
          </p:nvPr>
        </p:nvSpPr>
        <p:spPr>
          <a:xfrm>
            <a:off x="405063" y="2288498"/>
            <a:ext cx="8578516" cy="1325563"/>
          </a:xfrm>
          <a:prstGeom prst="rect">
            <a:avLst/>
          </a:prstGeom>
        </p:spPr>
        <p:txBody>
          <a:bodyPr vert="horz" lIns="0" tIns="0" rIns="0" bIns="0" rtlCol="0" anchor="ctr">
            <a:normAutofit/>
          </a:bodyPr>
          <a:lstStyle/>
          <a:p>
            <a:r>
              <a:rPr lang="en-GB" dirty="0"/>
              <a:t>Click to edit Master title style</a:t>
            </a:r>
            <a:endParaRPr lang="en-US" dirty="0"/>
          </a:p>
        </p:txBody>
      </p:sp>
      <p:pic>
        <p:nvPicPr>
          <p:cNvPr id="14" name="Image" descr="Image">
            <a:extLst>
              <a:ext uri="{FF2B5EF4-FFF2-40B4-BE49-F238E27FC236}">
                <a16:creationId xmlns:a16="http://schemas.microsoft.com/office/drawing/2014/main" id="{A8DB58D1-341E-FF38-2437-DCB01B8D13F5}"/>
              </a:ext>
            </a:extLst>
          </p:cNvPr>
          <p:cNvPicPr>
            <a:picLocks noChangeAspect="1"/>
          </p:cNvPicPr>
          <p:nvPr userDrawn="1"/>
        </p:nvPicPr>
        <p:blipFill>
          <a:blip r:embed="rId4"/>
          <a:srcRect r="40070" b="60743"/>
          <a:stretch>
            <a:fillRect/>
          </a:stretch>
        </p:blipFill>
        <p:spPr>
          <a:xfrm>
            <a:off x="5441014" y="2457015"/>
            <a:ext cx="6762987" cy="4400985"/>
          </a:xfrm>
          <a:prstGeom prst="rect">
            <a:avLst/>
          </a:prstGeom>
          <a:ln w="12700">
            <a:miter lim="400000"/>
          </a:ln>
        </p:spPr>
      </p:pic>
    </p:spTree>
    <p:extLst>
      <p:ext uri="{BB962C8B-B14F-4D97-AF65-F5344CB8AC3E}">
        <p14:creationId xmlns:p14="http://schemas.microsoft.com/office/powerpoint/2010/main" val="373385977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5D344A53-BD6A-7062-B6F4-15E7A8490599}"/>
              </a:ext>
            </a:extLst>
          </p:cNvPr>
          <p:cNvPicPr>
            <a:picLocks noChangeAspect="1"/>
          </p:cNvPicPr>
          <p:nvPr userDrawn="1"/>
        </p:nvPicPr>
        <p:blipFill>
          <a:blip r:embed="rId3"/>
          <a:srcRect r="40143" b="60722"/>
          <a:stretch>
            <a:fillRect/>
          </a:stretch>
        </p:blipFill>
        <p:spPr>
          <a:xfrm>
            <a:off x="5445393" y="2481754"/>
            <a:ext cx="6758606" cy="4376246"/>
          </a:xfrm>
          <a:prstGeom prst="rect">
            <a:avLst/>
          </a:prstGeom>
          <a:ln w="12700">
            <a:miter lim="400000"/>
          </a:ln>
        </p:spPr>
      </p:pic>
      <p:sp>
        <p:nvSpPr>
          <p:cNvPr id="10" name="Date Placeholder 3">
            <a:extLst>
              <a:ext uri="{FF2B5EF4-FFF2-40B4-BE49-F238E27FC236}">
                <a16:creationId xmlns:a16="http://schemas.microsoft.com/office/drawing/2014/main" id="{8AD5DD0A-CC9C-44A6-F7A9-586557CA1E5D}"/>
              </a:ext>
            </a:extLst>
          </p:cNvPr>
          <p:cNvSpPr>
            <a:spLocks noGrp="1"/>
          </p:cNvSpPr>
          <p:nvPr>
            <p:ph type="dt" sz="half" idx="2"/>
          </p:nvPr>
        </p:nvSpPr>
        <p:spPr>
          <a:xfrm>
            <a:off x="405063" y="6139309"/>
            <a:ext cx="2743200" cy="365125"/>
          </a:xfrm>
          <a:prstGeom prst="rect">
            <a:avLst/>
          </a:prstGeom>
        </p:spPr>
        <p:txBody>
          <a:bodyPr vert="horz" lIns="0" tIns="0" rIns="0" bIns="0" rtlCol="0" anchor="b" anchorCtr="0"/>
          <a:lstStyle>
            <a:lvl1pPr algn="l">
              <a:defRPr sz="1200">
                <a:solidFill>
                  <a:srgbClr val="004EA8"/>
                </a:solidFill>
              </a:defRPr>
            </a:lvl1pPr>
          </a:lstStyle>
          <a:p>
            <a:r>
              <a:rPr lang="en-US" dirty="0"/>
              <a:t>VERSION # / MONTH 2024</a:t>
            </a:r>
          </a:p>
        </p:txBody>
      </p:sp>
      <p:sp>
        <p:nvSpPr>
          <p:cNvPr id="11" name="Title Placeholder 12">
            <a:extLst>
              <a:ext uri="{FF2B5EF4-FFF2-40B4-BE49-F238E27FC236}">
                <a16:creationId xmlns:a16="http://schemas.microsoft.com/office/drawing/2014/main" id="{BF989E87-A0F7-FA69-7FB8-84DF1B734235}"/>
              </a:ext>
            </a:extLst>
          </p:cNvPr>
          <p:cNvSpPr>
            <a:spLocks noGrp="1"/>
          </p:cNvSpPr>
          <p:nvPr>
            <p:ph type="title"/>
          </p:nvPr>
        </p:nvSpPr>
        <p:spPr>
          <a:xfrm>
            <a:off x="405063" y="2288498"/>
            <a:ext cx="7171394" cy="1325563"/>
          </a:xfrm>
          <a:prstGeom prst="rect">
            <a:avLst/>
          </a:prstGeom>
        </p:spPr>
        <p:txBody>
          <a:bodyPr vert="horz" lIns="0" tIns="0" rIns="0" bIns="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55842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8FA3F-6E81-C6F8-03BC-DF493A217908}"/>
              </a:ext>
            </a:extLst>
          </p:cNvPr>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0F5814-17B8-82FE-F97C-B4CD365E142E}"/>
              </a:ext>
            </a:extLst>
          </p:cNvPr>
          <p:cNvSpPr>
            <a:spLocks noGrp="1"/>
          </p:cNvSpPr>
          <p:nvPr>
            <p:ph type="body" idx="1"/>
          </p:nvPr>
        </p:nvSpPr>
        <p:spPr>
          <a:xfrm>
            <a:off x="838200" y="1825625"/>
            <a:ext cx="10515600" cy="4351338"/>
          </a:xfrm>
          <a:prstGeom prst="rect">
            <a:avLst/>
          </a:prstGeom>
        </p:spPr>
        <p:txBody>
          <a:bodyPr vert="horz" lIns="0" tIns="0" rIns="0" bIns="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2923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isaburakgonca.blogspot.com/2013/0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rancoist_Spa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ifitshipitshere.blogspot.com/2010/07/original-slabs-of-berlin-wall-by-artist.html"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LoiAADEcIxg?feature=oembed" TargetMode="External"/><Relationship Id="rId1" Type="http://schemas.openxmlformats.org/officeDocument/2006/relationships/themeOverride" Target="../theme/themeOverride1.xml"/><Relationship Id="rId5" Type="http://schemas.openxmlformats.org/officeDocument/2006/relationships/image" Target="../media/image9.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CE0CE-DB0F-74D2-7A25-FB4F79DC2B10}"/>
              </a:ext>
            </a:extLst>
          </p:cNvPr>
          <p:cNvSpPr>
            <a:spLocks noGrp="1"/>
          </p:cNvSpPr>
          <p:nvPr>
            <p:ph type="title"/>
          </p:nvPr>
        </p:nvSpPr>
        <p:spPr>
          <a:xfrm>
            <a:off x="405063" y="2185082"/>
            <a:ext cx="8216423" cy="1537834"/>
          </a:xfrm>
        </p:spPr>
        <p:txBody>
          <a:bodyPr anchor="t" anchorCtr="0">
            <a:noAutofit/>
          </a:bodyPr>
          <a:lstStyle/>
          <a:p>
            <a:pPr>
              <a:lnSpc>
                <a:spcPts val="6500"/>
              </a:lnSpc>
            </a:pPr>
            <a:r>
              <a:rPr lang="en-US" sz="6500" b="1" dirty="0">
                <a:latin typeface="EuropeaNarrow Ultra" pitchFamily="2" charset="0"/>
                <a:ea typeface="EuropeaNarrow Ultra" pitchFamily="2" charset="0"/>
              </a:rPr>
              <a:t>EUROPE DAY 2024</a:t>
            </a:r>
          </a:p>
        </p:txBody>
      </p:sp>
      <p:sp>
        <p:nvSpPr>
          <p:cNvPr id="5" name="Title 3">
            <a:extLst>
              <a:ext uri="{FF2B5EF4-FFF2-40B4-BE49-F238E27FC236}">
                <a16:creationId xmlns:a16="http://schemas.microsoft.com/office/drawing/2014/main" id="{E5687175-D041-5CD5-C5EF-AC3C29204918}"/>
              </a:ext>
            </a:extLst>
          </p:cNvPr>
          <p:cNvSpPr txBox="1">
            <a:spLocks/>
          </p:cNvSpPr>
          <p:nvPr/>
        </p:nvSpPr>
        <p:spPr>
          <a:xfrm>
            <a:off x="405063" y="6188529"/>
            <a:ext cx="4215923" cy="31024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1000" dirty="0">
              <a:latin typeface="Europea" pitchFamily="2" charset="0"/>
              <a:ea typeface="Europea" pitchFamily="2" charset="0"/>
            </a:endParaRPr>
          </a:p>
        </p:txBody>
      </p:sp>
      <p:sp>
        <p:nvSpPr>
          <p:cNvPr id="6" name="Title 3">
            <a:extLst>
              <a:ext uri="{FF2B5EF4-FFF2-40B4-BE49-F238E27FC236}">
                <a16:creationId xmlns:a16="http://schemas.microsoft.com/office/drawing/2014/main" id="{3FA53A4C-B6DE-BF2E-E19A-67E12DED2C88}"/>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1000" dirty="0">
              <a:latin typeface="Europea" pitchFamily="2" charset="0"/>
              <a:ea typeface="Europea" pitchFamily="2" charset="0"/>
            </a:endParaRPr>
          </a:p>
        </p:txBody>
      </p:sp>
      <p:sp>
        <p:nvSpPr>
          <p:cNvPr id="7" name="Title 3">
            <a:extLst>
              <a:ext uri="{FF2B5EF4-FFF2-40B4-BE49-F238E27FC236}">
                <a16:creationId xmlns:a16="http://schemas.microsoft.com/office/drawing/2014/main" id="{81635046-A012-D4E7-092B-C6175C4CB561}"/>
              </a:ext>
            </a:extLst>
          </p:cNvPr>
          <p:cNvSpPr txBox="1">
            <a:spLocks/>
          </p:cNvSpPr>
          <p:nvPr/>
        </p:nvSpPr>
        <p:spPr>
          <a:xfrm>
            <a:off x="7605965"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r"/>
            <a:endParaRPr lang="en-US" sz="1000" dirty="0">
              <a:latin typeface="Europea" pitchFamily="2" charset="0"/>
              <a:ea typeface="Europea" pitchFamily="2" charset="0"/>
            </a:endParaRPr>
          </a:p>
        </p:txBody>
      </p:sp>
      <p:sp>
        <p:nvSpPr>
          <p:cNvPr id="9" name="Title 3">
            <a:extLst>
              <a:ext uri="{FF2B5EF4-FFF2-40B4-BE49-F238E27FC236}">
                <a16:creationId xmlns:a16="http://schemas.microsoft.com/office/drawing/2014/main" id="{84BB52ED-1EEE-3428-BA2B-7D6AD0C01B00}"/>
              </a:ext>
            </a:extLst>
          </p:cNvPr>
          <p:cNvSpPr txBox="1">
            <a:spLocks/>
          </p:cNvSpPr>
          <p:nvPr/>
        </p:nvSpPr>
        <p:spPr>
          <a:xfrm>
            <a:off x="405063" y="1459114"/>
            <a:ext cx="8216423" cy="73920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600" dirty="0">
                <a:latin typeface="Europea Medium" pitchFamily="2" charset="0"/>
                <a:ea typeface="Europea Medium" pitchFamily="2" charset="0"/>
              </a:rPr>
              <a:t>9</a:t>
            </a:r>
            <a:r>
              <a:rPr lang="en-US" sz="2600" baseline="30000" dirty="0">
                <a:latin typeface="Europea Medium" pitchFamily="2" charset="0"/>
                <a:ea typeface="Europea Medium" pitchFamily="2" charset="0"/>
              </a:rPr>
              <a:t>TH</a:t>
            </a:r>
            <a:r>
              <a:rPr lang="en-US" sz="2600" dirty="0">
                <a:latin typeface="Europea Medium" pitchFamily="2" charset="0"/>
                <a:ea typeface="Europea Medium" pitchFamily="2" charset="0"/>
              </a:rPr>
              <a:t> MAY</a:t>
            </a:r>
          </a:p>
        </p:txBody>
      </p:sp>
      <p:sp>
        <p:nvSpPr>
          <p:cNvPr id="10" name="Title 3">
            <a:extLst>
              <a:ext uri="{FF2B5EF4-FFF2-40B4-BE49-F238E27FC236}">
                <a16:creationId xmlns:a16="http://schemas.microsoft.com/office/drawing/2014/main" id="{47E76A92-353D-E584-02CA-0617B8878E5F}"/>
              </a:ext>
            </a:extLst>
          </p:cNvPr>
          <p:cNvSpPr txBox="1">
            <a:spLocks/>
          </p:cNvSpPr>
          <p:nvPr/>
        </p:nvSpPr>
        <p:spPr>
          <a:xfrm>
            <a:off x="420469" y="2924291"/>
            <a:ext cx="6942793" cy="73920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2600" dirty="0">
              <a:latin typeface="Europea Medium" pitchFamily="2" charset="0"/>
              <a:ea typeface="Europea Medium" pitchFamily="2" charset="0"/>
            </a:endParaRPr>
          </a:p>
        </p:txBody>
      </p:sp>
    </p:spTree>
    <p:extLst>
      <p:ext uri="{BB962C8B-B14F-4D97-AF65-F5344CB8AC3E}">
        <p14:creationId xmlns:p14="http://schemas.microsoft.com/office/powerpoint/2010/main" val="193475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9</a:t>
            </a:r>
            <a:r>
              <a:rPr lang="en-US" sz="4800" b="1" baseline="30000" dirty="0">
                <a:solidFill>
                  <a:schemeClr val="bg1"/>
                </a:solidFill>
                <a:latin typeface="Europea" pitchFamily="2" charset="0"/>
                <a:ea typeface="Europea" pitchFamily="2" charset="0"/>
              </a:rPr>
              <a:t>th</a:t>
            </a:r>
            <a:r>
              <a:rPr lang="en-US" sz="4800" b="1" dirty="0">
                <a:solidFill>
                  <a:schemeClr val="bg1"/>
                </a:solidFill>
                <a:latin typeface="Europea" pitchFamily="2" charset="0"/>
                <a:ea typeface="Europea" pitchFamily="2" charset="0"/>
              </a:rPr>
              <a:t> May is</a:t>
            </a:r>
            <a:br>
              <a:rPr lang="en-US" sz="4800" b="1" dirty="0">
                <a:solidFill>
                  <a:schemeClr val="bg1"/>
                </a:solidFill>
                <a:latin typeface="Europea" pitchFamily="2" charset="0"/>
                <a:ea typeface="Europea" pitchFamily="2" charset="0"/>
              </a:rPr>
            </a:br>
            <a:r>
              <a:rPr lang="en-US" sz="4800" b="1" dirty="0">
                <a:solidFill>
                  <a:schemeClr val="bg1"/>
                </a:solidFill>
                <a:latin typeface="Europea" pitchFamily="2" charset="0"/>
                <a:ea typeface="Europea" pitchFamily="2" charset="0"/>
              </a:rPr>
              <a:t>Europe Day,</a:t>
            </a:r>
          </a:p>
          <a:p>
            <a:pPr>
              <a:lnSpc>
                <a:spcPts val="5900"/>
              </a:lnSpc>
            </a:pPr>
            <a:r>
              <a:rPr lang="en-US" sz="4800" b="1" dirty="0">
                <a:solidFill>
                  <a:schemeClr val="bg1"/>
                </a:solidFill>
                <a:latin typeface="Europea" pitchFamily="2" charset="0"/>
                <a:ea typeface="Europea" pitchFamily="2" charset="0"/>
              </a:rPr>
              <a:t>which is celebrated across Europe.</a:t>
            </a:r>
          </a:p>
          <a:p>
            <a:pPr>
              <a:lnSpc>
                <a:spcPts val="5900"/>
              </a:lnSpc>
            </a:pPr>
            <a:endParaRPr lang="en-US" sz="4800" b="1" dirty="0">
              <a:solidFill>
                <a:schemeClr val="bg1"/>
              </a:solidFill>
              <a:latin typeface="Europea" pitchFamily="2" charset="0"/>
              <a:ea typeface="Europea" pitchFamily="2" charset="0"/>
            </a:endParaRPr>
          </a:p>
          <a:p>
            <a:pPr>
              <a:lnSpc>
                <a:spcPts val="5900"/>
              </a:lnSpc>
            </a:pPr>
            <a:r>
              <a:rPr lang="en-US" sz="4800" b="1" dirty="0">
                <a:solidFill>
                  <a:schemeClr val="bg1"/>
                </a:solidFill>
                <a:latin typeface="Europea" pitchFamily="2" charset="0"/>
                <a:ea typeface="Europea" pitchFamily="2" charset="0"/>
              </a:rPr>
              <a:t>But why?</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pic>
        <p:nvPicPr>
          <p:cNvPr id="10" name="Picture 9" descr="A group of people posing for a photo&#10;&#10;Description automatically generated">
            <a:extLst>
              <a:ext uri="{FF2B5EF4-FFF2-40B4-BE49-F238E27FC236}">
                <a16:creationId xmlns:a16="http://schemas.microsoft.com/office/drawing/2014/main" id="{EFDDC0EC-9820-91FC-4C1D-B44689BB8C39}"/>
              </a:ext>
            </a:extLst>
          </p:cNvPr>
          <p:cNvPicPr>
            <a:picLocks noChangeAspect="1"/>
          </p:cNvPicPr>
          <p:nvPr/>
        </p:nvPicPr>
        <p:blipFill>
          <a:blip r:embed="rId3"/>
          <a:stretch>
            <a:fillRect/>
          </a:stretch>
        </p:blipFill>
        <p:spPr>
          <a:xfrm>
            <a:off x="6327203" y="1524000"/>
            <a:ext cx="5715000" cy="3810000"/>
          </a:xfrm>
          <a:prstGeom prst="rect">
            <a:avLst/>
          </a:prstGeom>
        </p:spPr>
      </p:pic>
    </p:spTree>
    <p:extLst>
      <p:ext uri="{BB962C8B-B14F-4D97-AF65-F5344CB8AC3E}">
        <p14:creationId xmlns:p14="http://schemas.microsoft.com/office/powerpoint/2010/main" val="426452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A new beginning for Europe.</a:t>
            </a:r>
          </a:p>
          <a:p>
            <a:pPr>
              <a:lnSpc>
                <a:spcPts val="5900"/>
              </a:lnSpc>
            </a:pPr>
            <a:r>
              <a:rPr lang="en-US" sz="4800" b="1" dirty="0">
                <a:solidFill>
                  <a:schemeClr val="bg1"/>
                </a:solidFill>
                <a:latin typeface="Europea" pitchFamily="2" charset="0"/>
                <a:ea typeface="Europea" pitchFamily="2" charset="0"/>
              </a:rPr>
              <a:t>Working together for peace and prosperity.</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pic>
        <p:nvPicPr>
          <p:cNvPr id="1028" name="Picture 4">
            <a:extLst>
              <a:ext uri="{FF2B5EF4-FFF2-40B4-BE49-F238E27FC236}">
                <a16:creationId xmlns:a16="http://schemas.microsoft.com/office/drawing/2014/main" id="{38B42198-57EB-3AE6-D30E-F0930F71E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497" y="1683168"/>
            <a:ext cx="5127439" cy="363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5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From dictatorship to democracy.</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pic>
        <p:nvPicPr>
          <p:cNvPr id="10" name="Picture 9">
            <a:extLst>
              <a:ext uri="{FF2B5EF4-FFF2-40B4-BE49-F238E27FC236}">
                <a16:creationId xmlns:a16="http://schemas.microsoft.com/office/drawing/2014/main" id="{EFDDC0EC-9820-91FC-4C1D-B44689BB8C39}"/>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327203" y="1524000"/>
            <a:ext cx="5715000" cy="3810000"/>
          </a:xfrm>
          <a:prstGeom prst="rect">
            <a:avLst/>
          </a:prstGeom>
        </p:spPr>
      </p:pic>
      <p:sp>
        <p:nvSpPr>
          <p:cNvPr id="2" name="TextBox 1">
            <a:extLst>
              <a:ext uri="{FF2B5EF4-FFF2-40B4-BE49-F238E27FC236}">
                <a16:creationId xmlns:a16="http://schemas.microsoft.com/office/drawing/2014/main" id="{46FA766B-64C8-16BA-4209-A04CA147BF10}"/>
              </a:ext>
            </a:extLst>
          </p:cNvPr>
          <p:cNvSpPr txBox="1"/>
          <p:nvPr/>
        </p:nvSpPr>
        <p:spPr>
          <a:xfrm>
            <a:off x="6327203" y="5334000"/>
            <a:ext cx="5715000" cy="230832"/>
          </a:xfrm>
          <a:prstGeom prst="rect">
            <a:avLst/>
          </a:prstGeom>
          <a:noFill/>
        </p:spPr>
        <p:txBody>
          <a:bodyPr wrap="square" rtlCol="0">
            <a:spAutoFit/>
          </a:bodyPr>
          <a:lstStyle/>
          <a:p>
            <a:r>
              <a:rPr lang="en-GB" sz="900">
                <a:hlinkClick r:id="rId4" tooltip="https://isaburakgonca.blogspot.com/2013/07/"/>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234564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Right-wing dictatorships in Southern Europe: Spain, Portugal and Greece.</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pic>
        <p:nvPicPr>
          <p:cNvPr id="10" name="Picture 9">
            <a:extLst>
              <a:ext uri="{FF2B5EF4-FFF2-40B4-BE49-F238E27FC236}">
                <a16:creationId xmlns:a16="http://schemas.microsoft.com/office/drawing/2014/main" id="{EFDDC0EC-9820-91FC-4C1D-B44689BB8C39}"/>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333683" y="1524000"/>
            <a:ext cx="5702040" cy="3810000"/>
          </a:xfrm>
          <a:prstGeom prst="rect">
            <a:avLst/>
          </a:prstGeom>
        </p:spPr>
      </p:pic>
      <p:sp>
        <p:nvSpPr>
          <p:cNvPr id="3" name="TextBox 2">
            <a:extLst>
              <a:ext uri="{FF2B5EF4-FFF2-40B4-BE49-F238E27FC236}">
                <a16:creationId xmlns:a16="http://schemas.microsoft.com/office/drawing/2014/main" id="{D8B95FE1-9482-15C2-66E1-52106F020401}"/>
              </a:ext>
            </a:extLst>
          </p:cNvPr>
          <p:cNvSpPr txBox="1"/>
          <p:nvPr/>
        </p:nvSpPr>
        <p:spPr>
          <a:xfrm>
            <a:off x="6333683" y="5334000"/>
            <a:ext cx="5702040" cy="230832"/>
          </a:xfrm>
          <a:prstGeom prst="rect">
            <a:avLst/>
          </a:prstGeom>
          <a:noFill/>
        </p:spPr>
        <p:txBody>
          <a:bodyPr wrap="square" rtlCol="0">
            <a:spAutoFit/>
          </a:bodyPr>
          <a:lstStyle/>
          <a:p>
            <a:r>
              <a:rPr lang="en-GB" sz="900">
                <a:hlinkClick r:id="rId4" tooltip="https://en.wikipedia.org/wiki/Francoist_Spain"/>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58656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Dictatorships in Eastern Europe: the Communist Bloc.</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pic>
        <p:nvPicPr>
          <p:cNvPr id="6" name="Picture 5" descr="A group of people standing in front of a wall&#10;&#10;Description automatically generated">
            <a:extLst>
              <a:ext uri="{FF2B5EF4-FFF2-40B4-BE49-F238E27FC236}">
                <a16:creationId xmlns:a16="http://schemas.microsoft.com/office/drawing/2014/main" id="{A06CB470-3B08-FE5C-7709-525A8CB63D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84598" y="1505244"/>
            <a:ext cx="5779352" cy="3765584"/>
          </a:xfrm>
          <a:prstGeom prst="rect">
            <a:avLst/>
          </a:prstGeom>
        </p:spPr>
      </p:pic>
      <p:sp>
        <p:nvSpPr>
          <p:cNvPr id="8" name="TextBox 7">
            <a:extLst>
              <a:ext uri="{FF2B5EF4-FFF2-40B4-BE49-F238E27FC236}">
                <a16:creationId xmlns:a16="http://schemas.microsoft.com/office/drawing/2014/main" id="{B0A1B8CB-0FEF-A7C3-D6AF-A2BAEDEC388A}"/>
              </a:ext>
            </a:extLst>
          </p:cNvPr>
          <p:cNvSpPr txBox="1"/>
          <p:nvPr/>
        </p:nvSpPr>
        <p:spPr>
          <a:xfrm>
            <a:off x="6572918" y="5352756"/>
            <a:ext cx="5202711" cy="230832"/>
          </a:xfrm>
          <a:prstGeom prst="rect">
            <a:avLst/>
          </a:prstGeom>
          <a:noFill/>
        </p:spPr>
        <p:txBody>
          <a:bodyPr wrap="square" rtlCol="0">
            <a:spAutoFit/>
          </a:bodyPr>
          <a:lstStyle/>
          <a:p>
            <a:r>
              <a:rPr lang="en-GB" sz="900" dirty="0">
                <a:hlinkClick r:id="rId4" tooltip="https://ifitshipitshere.blogspot.com/2010/07/original-slabs-of-berlin-wall-by-artist.html"/>
              </a:rPr>
              <a:t>This Photo</a:t>
            </a:r>
            <a:r>
              <a:rPr lang="en-GB" sz="900" dirty="0"/>
              <a:t> by Unknown Author is licensed under </a:t>
            </a:r>
            <a:r>
              <a:rPr lang="en-GB" sz="900" dirty="0">
                <a:hlinkClick r:id="rId5" tooltip="https://creativecommons.org/licenses/by-nc-nd/3.0/"/>
              </a:rPr>
              <a:t>CC BY-NC-ND</a:t>
            </a:r>
            <a:endParaRPr lang="en-GB" sz="900" dirty="0"/>
          </a:p>
        </p:txBody>
      </p:sp>
    </p:spTree>
    <p:extLst>
      <p:ext uri="{BB962C8B-B14F-4D97-AF65-F5344CB8AC3E}">
        <p14:creationId xmlns:p14="http://schemas.microsoft.com/office/powerpoint/2010/main" val="326807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nline Media 1" title="Use your vote. Or others will decide for you. European elections, 6-9 June 2024.">
            <a:hlinkClick r:id="" action="ppaction://media"/>
            <a:extLst>
              <a:ext uri="{FF2B5EF4-FFF2-40B4-BE49-F238E27FC236}">
                <a16:creationId xmlns:a16="http://schemas.microsoft.com/office/drawing/2014/main" id="{A588228D-7199-7C00-184D-D94B97356110}"/>
              </a:ext>
            </a:extLst>
          </p:cNvPr>
          <p:cNvPicPr>
            <a:picLocks noRot="1" noChangeAspect="1"/>
          </p:cNvPicPr>
          <p:nvPr>
            <a:videoFile r:link="rId2"/>
          </p:nvPr>
        </p:nvPicPr>
        <p:blipFill>
          <a:blip r:embed="rId5"/>
          <a:stretch>
            <a:fillRect/>
          </a:stretch>
        </p:blipFill>
        <p:spPr>
          <a:xfrm>
            <a:off x="26988" y="0"/>
            <a:ext cx="12138025" cy="6858000"/>
          </a:xfrm>
          <a:prstGeom prst="rect">
            <a:avLst/>
          </a:prstGeom>
        </p:spPr>
      </p:pic>
      <p:sp>
        <p:nvSpPr>
          <p:cNvPr id="4" name="TextBox 3">
            <a:extLst>
              <a:ext uri="{FF2B5EF4-FFF2-40B4-BE49-F238E27FC236}">
                <a16:creationId xmlns:a16="http://schemas.microsoft.com/office/drawing/2014/main" id="{2B6CDCEB-E32D-6F7B-DF12-38942DBA0838}"/>
              </a:ext>
            </a:extLst>
          </p:cNvPr>
          <p:cNvSpPr txBox="1"/>
          <p:nvPr/>
        </p:nvSpPr>
        <p:spPr>
          <a:xfrm>
            <a:off x="8769824" y="0"/>
            <a:ext cx="3422176" cy="2669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rPr>
              <a:t>https://www.youtube.com/watch?v=LoiAADEcIxg</a:t>
            </a:r>
          </a:p>
        </p:txBody>
      </p:sp>
    </p:spTree>
    <p:extLst>
      <p:ext uri="{BB962C8B-B14F-4D97-AF65-F5344CB8AC3E}">
        <p14:creationId xmlns:p14="http://schemas.microsoft.com/office/powerpoint/2010/main" val="1176832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Celebrate your freedom.</a:t>
            </a:r>
          </a:p>
          <a:p>
            <a:pPr>
              <a:lnSpc>
                <a:spcPts val="5900"/>
              </a:lnSpc>
            </a:pPr>
            <a:r>
              <a:rPr lang="en-US" sz="4800" b="1" dirty="0">
                <a:solidFill>
                  <a:schemeClr val="bg1"/>
                </a:solidFill>
                <a:latin typeface="Europea" pitchFamily="2" charset="0"/>
                <a:ea typeface="Europea" pitchFamily="2" charset="0"/>
              </a:rPr>
              <a:t>Celebrate Europe’s freedom.</a:t>
            </a:r>
          </a:p>
          <a:p>
            <a:pPr>
              <a:lnSpc>
                <a:spcPts val="5900"/>
              </a:lnSpc>
            </a:pPr>
            <a:r>
              <a:rPr lang="en-US" sz="4800" b="1" dirty="0">
                <a:solidFill>
                  <a:schemeClr val="bg1"/>
                </a:solidFill>
                <a:latin typeface="Europea" pitchFamily="2" charset="0"/>
                <a:ea typeface="Europea" pitchFamily="2" charset="0"/>
              </a:rPr>
              <a:t>Register to vote.</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sp>
        <p:nvSpPr>
          <p:cNvPr id="3" name="TextBox 2">
            <a:extLst>
              <a:ext uri="{FF2B5EF4-FFF2-40B4-BE49-F238E27FC236}">
                <a16:creationId xmlns:a16="http://schemas.microsoft.com/office/drawing/2014/main" id="{9C147EF4-DCC4-E09C-2988-C35791D687D0}"/>
              </a:ext>
            </a:extLst>
          </p:cNvPr>
          <p:cNvSpPr txBox="1"/>
          <p:nvPr/>
        </p:nvSpPr>
        <p:spPr>
          <a:xfrm>
            <a:off x="6810232" y="2731178"/>
            <a:ext cx="4749421" cy="2308324"/>
          </a:xfrm>
          <a:prstGeom prst="rect">
            <a:avLst/>
          </a:prstGeom>
          <a:noFill/>
        </p:spPr>
        <p:txBody>
          <a:bodyPr wrap="square" rtlCol="0">
            <a:spAutoFit/>
          </a:bodyPr>
          <a:lstStyle/>
          <a:p>
            <a:r>
              <a:rPr lang="en-GB" sz="3600" b="1" dirty="0">
                <a:solidFill>
                  <a:srgbClr val="004EA8"/>
                </a:solidFill>
                <a:latin typeface="+mj-lt"/>
              </a:rPr>
              <a:t>elections.europa.eu</a:t>
            </a:r>
          </a:p>
          <a:p>
            <a:endParaRPr lang="en-GB" sz="3600" b="1" dirty="0">
              <a:latin typeface="+mj-lt"/>
            </a:endParaRPr>
          </a:p>
          <a:p>
            <a:r>
              <a:rPr lang="en-GB" sz="3600" b="1" dirty="0">
                <a:latin typeface="+mj-lt"/>
              </a:rPr>
              <a:t>www.gov.uk/</a:t>
            </a:r>
            <a:br>
              <a:rPr lang="en-GB" sz="3600" b="1" dirty="0">
                <a:latin typeface="+mj-lt"/>
              </a:rPr>
            </a:br>
            <a:r>
              <a:rPr lang="en-GB" sz="3600" b="1" dirty="0">
                <a:latin typeface="+mj-lt"/>
              </a:rPr>
              <a:t>register-to-vote</a:t>
            </a:r>
          </a:p>
        </p:txBody>
      </p:sp>
    </p:spTree>
    <p:extLst>
      <p:ext uri="{BB962C8B-B14F-4D97-AF65-F5344CB8AC3E}">
        <p14:creationId xmlns:p14="http://schemas.microsoft.com/office/powerpoint/2010/main" val="250941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5906F6-5FF8-8595-2349-957FD6EFBFFB}"/>
              </a:ext>
            </a:extLst>
          </p:cNvPr>
          <p:cNvSpPr/>
          <p:nvPr/>
        </p:nvSpPr>
        <p:spPr>
          <a:xfrm>
            <a:off x="-95534" y="-95534"/>
            <a:ext cx="12460406" cy="7124131"/>
          </a:xfrm>
          <a:prstGeom prst="rect">
            <a:avLst/>
          </a:prstGeom>
          <a:solidFill>
            <a:srgbClr val="0C4D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64D7232-B53B-E8EA-4D23-DB14CFAF19B8}"/>
              </a:ext>
            </a:extLst>
          </p:cNvPr>
          <p:cNvSpPr>
            <a:spLocks noGrp="1"/>
          </p:cNvSpPr>
          <p:nvPr>
            <p:ph type="title"/>
          </p:nvPr>
        </p:nvSpPr>
        <p:spPr/>
        <p:txBody>
          <a:bodyPr/>
          <a:lstStyle/>
          <a:p>
            <a:endParaRPr lang="en-GB" dirty="0"/>
          </a:p>
        </p:txBody>
      </p:sp>
      <p:pic>
        <p:nvPicPr>
          <p:cNvPr id="6" name="Picture 5" descr="A blue background with yellow stars and text&#10;&#10;Description automatically generated">
            <a:extLst>
              <a:ext uri="{FF2B5EF4-FFF2-40B4-BE49-F238E27FC236}">
                <a16:creationId xmlns:a16="http://schemas.microsoft.com/office/drawing/2014/main" id="{D745C66C-7849-36BC-FC15-93B3CE01E0CF}"/>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3129405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EP">
      <a:dk1>
        <a:srgbClr val="1C1C1C"/>
      </a:dk1>
      <a:lt1>
        <a:sysClr val="window" lastClr="FFFFFF"/>
      </a:lt1>
      <a:dk2>
        <a:srgbClr val="1C1C1C"/>
      </a:dk2>
      <a:lt2>
        <a:srgbClr val="FFAD00"/>
      </a:lt2>
      <a:accent1>
        <a:srgbClr val="F7C908"/>
      </a:accent1>
      <a:accent2>
        <a:srgbClr val="009CF0"/>
      </a:accent2>
      <a:accent3>
        <a:srgbClr val="C885FF"/>
      </a:accent3>
      <a:accent4>
        <a:srgbClr val="8FF58A"/>
      </a:accent4>
      <a:accent5>
        <a:srgbClr val="FF6047"/>
      </a:accent5>
      <a:accent6>
        <a:srgbClr val="FFAD00"/>
      </a:accent6>
      <a:hlink>
        <a:srgbClr val="00D7FF"/>
      </a:hlink>
      <a:folHlink>
        <a:srgbClr val="00D7FF"/>
      </a:folHlink>
    </a:clrScheme>
    <a:fontScheme name="EP elections">
      <a:majorFont>
        <a:latin typeface="Europea"/>
        <a:ea typeface=""/>
        <a:cs typeface=""/>
      </a:majorFont>
      <a:minorFont>
        <a:latin typeface="Europe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P">
    <a:dk1>
      <a:srgbClr val="1C1C1C"/>
    </a:dk1>
    <a:lt1>
      <a:sysClr val="window" lastClr="FFFFFF"/>
    </a:lt1>
    <a:dk2>
      <a:srgbClr val="1C1C1C"/>
    </a:dk2>
    <a:lt2>
      <a:srgbClr val="FFAD00"/>
    </a:lt2>
    <a:accent1>
      <a:srgbClr val="F7C908"/>
    </a:accent1>
    <a:accent2>
      <a:srgbClr val="009CF0"/>
    </a:accent2>
    <a:accent3>
      <a:srgbClr val="C885FF"/>
    </a:accent3>
    <a:accent4>
      <a:srgbClr val="8FF58A"/>
    </a:accent4>
    <a:accent5>
      <a:srgbClr val="FF6047"/>
    </a:accent5>
    <a:accent6>
      <a:srgbClr val="FFAD00"/>
    </a:accent6>
    <a:hlink>
      <a:srgbClr val="00D7FF"/>
    </a:hlink>
    <a:folHlink>
      <a:srgbClr val="00D7FF"/>
    </a:folHlink>
  </a:clrScheme>
</a:themeOverride>
</file>

<file path=docProps/app.xml><?xml version="1.0" encoding="utf-8"?>
<Properties xmlns="http://schemas.openxmlformats.org/officeDocument/2006/extended-properties" xmlns:vt="http://schemas.openxmlformats.org/officeDocument/2006/docPropsVTypes">
  <TotalTime>1681</TotalTime>
  <Words>767</Words>
  <Application>Microsoft Office PowerPoint</Application>
  <PresentationFormat>Widescreen</PresentationFormat>
  <Paragraphs>67</Paragraphs>
  <Slides>9</Slides>
  <Notes>9</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Europea Medium</vt:lpstr>
      <vt:lpstr>Europea</vt:lpstr>
      <vt:lpstr>EuropeaNarrow Ultra</vt:lpstr>
      <vt:lpstr>Arial</vt:lpstr>
      <vt:lpstr>Aptos</vt:lpstr>
      <vt:lpstr>Office Theme</vt:lpstr>
      <vt:lpstr>Custom Design</vt:lpstr>
      <vt:lpstr>1_Custom Design</vt:lpstr>
      <vt:lpstr>EUROPE DAY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Jan-Hendrik Labuschagne</dc:creator>
  <cp:lastModifiedBy>Asher Jacobsberg</cp:lastModifiedBy>
  <cp:revision>6</cp:revision>
  <cp:lastPrinted>2024-05-06T21:51:24Z</cp:lastPrinted>
  <dcterms:created xsi:type="dcterms:W3CDTF">2024-01-23T07:57:52Z</dcterms:created>
  <dcterms:modified xsi:type="dcterms:W3CDTF">2024-05-06T22:14:11Z</dcterms:modified>
</cp:coreProperties>
</file>