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1"/>
    <p:sldMasterId id="2147483660" r:id="rId2"/>
    <p:sldMasterId id="2147483672" r:id="rId3"/>
  </p:sldMasterIdLst>
  <p:sldIdLst>
    <p:sldId id="256" r:id="rId4"/>
    <p:sldId id="259" r:id="rId5"/>
    <p:sldId id="266" r:id="rId6"/>
    <p:sldId id="258" r:id="rId7"/>
    <p:sldId id="265" r:id="rId8"/>
    <p:sldId id="267" r:id="rId9"/>
    <p:sldId id="268" r:id="rId10"/>
    <p:sldId id="269" r:id="rId11"/>
    <p:sldId id="270" r:id="rId12"/>
    <p:sldId id="271" r:id="rId13"/>
    <p:sldId id="272" r:id="rId14"/>
    <p:sldId id="273" r:id="rId15"/>
    <p:sldId id="274" r:id="rId16"/>
    <p:sldId id="275" r:id="rId17"/>
    <p:sldId id="276" r:id="rId18"/>
    <p:sldId id="277" r:id="rId19"/>
    <p:sldId id="281" r:id="rId20"/>
    <p:sldId id="282" r:id="rId21"/>
    <p:sldId id="283" r:id="rId22"/>
    <p:sldId id="288" r:id="rId23"/>
    <p:sldId id="286" r:id="rId24"/>
    <p:sldId id="287" r:id="rId25"/>
    <p:sldId id="284" r:id="rId26"/>
    <p:sldId id="285" r:id="rId27"/>
    <p:sldId id="289" r:id="rId28"/>
    <p:sldId id="290" r:id="rId29"/>
    <p:sldId id="278" r:id="rId30"/>
    <p:sldId id="279" r:id="rId31"/>
    <p:sldId id="280" r:id="rId32"/>
    <p:sldId id="291" r:id="rId33"/>
    <p:sldId id="292" r:id="rId34"/>
  </p:sldIdLst>
  <p:sldSz cx="12192000" cy="6858000"/>
  <p:notesSz cx="6858000" cy="9874250"/>
  <p:embeddedFontLst>
    <p:embeddedFont>
      <p:font typeface="Europea" pitchFamily="2" charset="0"/>
      <p:regular r:id="rId35"/>
      <p:italic r:id="rId36"/>
      <p:boldItalic r:id="rId3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9EC1D7CB-DD7C-408C-B82E-AC17669B3D75}">
          <p14:sldIdLst>
            <p14:sldId id="256"/>
            <p14:sldId id="259"/>
            <p14:sldId id="266"/>
            <p14:sldId id="258"/>
            <p14:sldId id="265"/>
            <p14:sldId id="267"/>
            <p14:sldId id="268"/>
            <p14:sldId id="269"/>
            <p14:sldId id="270"/>
            <p14:sldId id="271"/>
            <p14:sldId id="272"/>
            <p14:sldId id="273"/>
            <p14:sldId id="274"/>
            <p14:sldId id="275"/>
            <p14:sldId id="276"/>
            <p14:sldId id="277"/>
            <p14:sldId id="281"/>
            <p14:sldId id="282"/>
            <p14:sldId id="283"/>
            <p14:sldId id="288"/>
            <p14:sldId id="286"/>
            <p14:sldId id="287"/>
            <p14:sldId id="284"/>
            <p14:sldId id="285"/>
            <p14:sldId id="289"/>
            <p14:sldId id="290"/>
            <p14:sldId id="278"/>
            <p14:sldId id="279"/>
            <p14:sldId id="280"/>
            <p14:sldId id="291"/>
            <p14:sldId id="292"/>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200"/>
    <a:srgbClr val="004EA8"/>
    <a:srgbClr val="DDDDD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296"/>
    <p:restoredTop sz="96327"/>
  </p:normalViewPr>
  <p:slideViewPr>
    <p:cSldViewPr snapToGrid="0">
      <p:cViewPr varScale="1">
        <p:scale>
          <a:sx n="112" d="100"/>
          <a:sy n="112" d="100"/>
        </p:scale>
        <p:origin x="588"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viewProps" Target="viewProps.xml"/><Relationship Id="rId21" Type="http://schemas.openxmlformats.org/officeDocument/2006/relationships/slide" Target="slides/slide18.xml"/><Relationship Id="rId34" Type="http://schemas.openxmlformats.org/officeDocument/2006/relationships/slide" Target="slides/slide31.xml"/><Relationship Id="rId42" Type="http://schemas.microsoft.com/office/2016/11/relationships/changesInfo" Target="changesInfos/changesInfo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font" Target="fonts/font3.fntdata"/><Relationship Id="rId40"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font" Target="fonts/font2.fntdata"/><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font" Target="fonts/font1.fntdata"/><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sher Jacobsberg" userId="58096172-d04c-4f11-af5b-9b17dc05e59a" providerId="ADAL" clId="{56634D00-4F6D-4E90-B6F8-581467FD21EA}"/>
    <pc:docChg chg="modSld">
      <pc:chgData name="Asher Jacobsberg" userId="58096172-d04c-4f11-af5b-9b17dc05e59a" providerId="ADAL" clId="{56634D00-4F6D-4E90-B6F8-581467FD21EA}" dt="2025-02-28T12:22:12.684" v="249" actId="20577"/>
      <pc:docMkLst>
        <pc:docMk/>
      </pc:docMkLst>
      <pc:sldChg chg="modSp mod">
        <pc:chgData name="Asher Jacobsberg" userId="58096172-d04c-4f11-af5b-9b17dc05e59a" providerId="ADAL" clId="{56634D00-4F6D-4E90-B6F8-581467FD21EA}" dt="2025-02-28T12:21:12.048" v="237" actId="14100"/>
        <pc:sldMkLst>
          <pc:docMk/>
          <pc:sldMk cId="2216359147" sldId="272"/>
        </pc:sldMkLst>
        <pc:spChg chg="mod">
          <ac:chgData name="Asher Jacobsberg" userId="58096172-d04c-4f11-af5b-9b17dc05e59a" providerId="ADAL" clId="{56634D00-4F6D-4E90-B6F8-581467FD21EA}" dt="2025-02-28T12:21:12.048" v="237" actId="14100"/>
          <ac:spMkLst>
            <pc:docMk/>
            <pc:sldMk cId="2216359147" sldId="272"/>
            <ac:spMk id="4" creationId="{DC9E14E2-7FB2-0875-728B-63DCF696193B}"/>
          </ac:spMkLst>
        </pc:spChg>
      </pc:sldChg>
      <pc:sldChg chg="modSp mod">
        <pc:chgData name="Asher Jacobsberg" userId="58096172-d04c-4f11-af5b-9b17dc05e59a" providerId="ADAL" clId="{56634D00-4F6D-4E90-B6F8-581467FD21EA}" dt="2025-02-28T12:21:19.660" v="238" actId="14100"/>
        <pc:sldMkLst>
          <pc:docMk/>
          <pc:sldMk cId="897207979" sldId="273"/>
        </pc:sldMkLst>
        <pc:spChg chg="mod">
          <ac:chgData name="Asher Jacobsberg" userId="58096172-d04c-4f11-af5b-9b17dc05e59a" providerId="ADAL" clId="{56634D00-4F6D-4E90-B6F8-581467FD21EA}" dt="2025-02-28T12:21:19.660" v="238" actId="14100"/>
          <ac:spMkLst>
            <pc:docMk/>
            <pc:sldMk cId="897207979" sldId="273"/>
            <ac:spMk id="4" creationId="{DC9E14E2-7FB2-0875-728B-63DCF696193B}"/>
          </ac:spMkLst>
        </pc:spChg>
      </pc:sldChg>
      <pc:sldChg chg="modSp mod">
        <pc:chgData name="Asher Jacobsberg" userId="58096172-d04c-4f11-af5b-9b17dc05e59a" providerId="ADAL" clId="{56634D00-4F6D-4E90-B6F8-581467FD21EA}" dt="2025-02-28T12:21:27.579" v="239" actId="14100"/>
        <pc:sldMkLst>
          <pc:docMk/>
          <pc:sldMk cId="1207283595" sldId="274"/>
        </pc:sldMkLst>
        <pc:spChg chg="mod">
          <ac:chgData name="Asher Jacobsberg" userId="58096172-d04c-4f11-af5b-9b17dc05e59a" providerId="ADAL" clId="{56634D00-4F6D-4E90-B6F8-581467FD21EA}" dt="2025-02-28T12:21:27.579" v="239" actId="14100"/>
          <ac:spMkLst>
            <pc:docMk/>
            <pc:sldMk cId="1207283595" sldId="274"/>
            <ac:spMk id="4" creationId="{F3D8724C-6CCD-AA59-4722-6AA1035DB409}"/>
          </ac:spMkLst>
        </pc:spChg>
      </pc:sldChg>
      <pc:sldChg chg="modSp mod">
        <pc:chgData name="Asher Jacobsberg" userId="58096172-d04c-4f11-af5b-9b17dc05e59a" providerId="ADAL" clId="{56634D00-4F6D-4E90-B6F8-581467FD21EA}" dt="2025-02-28T12:21:33.766" v="240" actId="14100"/>
        <pc:sldMkLst>
          <pc:docMk/>
          <pc:sldMk cId="2086278699" sldId="277"/>
        </pc:sldMkLst>
        <pc:spChg chg="mod">
          <ac:chgData name="Asher Jacobsberg" userId="58096172-d04c-4f11-af5b-9b17dc05e59a" providerId="ADAL" clId="{56634D00-4F6D-4E90-B6F8-581467FD21EA}" dt="2025-02-28T12:21:33.766" v="240" actId="14100"/>
          <ac:spMkLst>
            <pc:docMk/>
            <pc:sldMk cId="2086278699" sldId="277"/>
            <ac:spMk id="4" creationId="{F3D8724C-6CCD-AA59-4722-6AA1035DB409}"/>
          </ac:spMkLst>
        </pc:spChg>
      </pc:sldChg>
      <pc:sldChg chg="modSp mod">
        <pc:chgData name="Asher Jacobsberg" userId="58096172-d04c-4f11-af5b-9b17dc05e59a" providerId="ADAL" clId="{56634D00-4F6D-4E90-B6F8-581467FD21EA}" dt="2025-02-28T12:20:35.937" v="236" actId="20577"/>
        <pc:sldMkLst>
          <pc:docMk/>
          <pc:sldMk cId="988710633" sldId="280"/>
        </pc:sldMkLst>
        <pc:spChg chg="mod">
          <ac:chgData name="Asher Jacobsberg" userId="58096172-d04c-4f11-af5b-9b17dc05e59a" providerId="ADAL" clId="{56634D00-4F6D-4E90-B6F8-581467FD21EA}" dt="2025-02-28T12:20:28.740" v="234" actId="14100"/>
          <ac:spMkLst>
            <pc:docMk/>
            <pc:sldMk cId="988710633" sldId="280"/>
            <ac:spMk id="4" creationId="{F3D8724C-6CCD-AA59-4722-6AA1035DB409}"/>
          </ac:spMkLst>
        </pc:spChg>
        <pc:spChg chg="mod">
          <ac:chgData name="Asher Jacobsberg" userId="58096172-d04c-4f11-af5b-9b17dc05e59a" providerId="ADAL" clId="{56634D00-4F6D-4E90-B6F8-581467FD21EA}" dt="2025-02-28T12:20:35.937" v="236" actId="20577"/>
          <ac:spMkLst>
            <pc:docMk/>
            <pc:sldMk cId="988710633" sldId="280"/>
            <ac:spMk id="5" creationId="{07C9B8E0-7B3C-FFCB-C27E-D7204BD7202B}"/>
          </ac:spMkLst>
        </pc:spChg>
      </pc:sldChg>
      <pc:sldChg chg="modSp mod">
        <pc:chgData name="Asher Jacobsberg" userId="58096172-d04c-4f11-af5b-9b17dc05e59a" providerId="ADAL" clId="{56634D00-4F6D-4E90-B6F8-581467FD21EA}" dt="2025-02-28T12:22:12.684" v="249" actId="20577"/>
        <pc:sldMkLst>
          <pc:docMk/>
          <pc:sldMk cId="1367681773" sldId="282"/>
        </pc:sldMkLst>
        <pc:spChg chg="mod">
          <ac:chgData name="Asher Jacobsberg" userId="58096172-d04c-4f11-af5b-9b17dc05e59a" providerId="ADAL" clId="{56634D00-4F6D-4E90-B6F8-581467FD21EA}" dt="2025-02-28T12:22:12.684" v="249" actId="20577"/>
          <ac:spMkLst>
            <pc:docMk/>
            <pc:sldMk cId="1367681773" sldId="282"/>
            <ac:spMk id="4" creationId="{DC9E14E2-7FB2-0875-728B-63DCF696193B}"/>
          </ac:spMkLst>
        </pc:spChg>
      </pc:sldChg>
      <pc:sldChg chg="modSp mod">
        <pc:chgData name="Asher Jacobsberg" userId="58096172-d04c-4f11-af5b-9b17dc05e59a" providerId="ADAL" clId="{56634D00-4F6D-4E90-B6F8-581467FD21EA}" dt="2025-02-28T12:12:38.825" v="7" actId="20577"/>
        <pc:sldMkLst>
          <pc:docMk/>
          <pc:sldMk cId="665511054" sldId="283"/>
        </pc:sldMkLst>
        <pc:spChg chg="mod">
          <ac:chgData name="Asher Jacobsberg" userId="58096172-d04c-4f11-af5b-9b17dc05e59a" providerId="ADAL" clId="{56634D00-4F6D-4E90-B6F8-581467FD21EA}" dt="2025-02-28T12:12:38.825" v="7" actId="20577"/>
          <ac:spMkLst>
            <pc:docMk/>
            <pc:sldMk cId="665511054" sldId="283"/>
            <ac:spMk id="4" creationId="{DC9E14E2-7FB2-0875-728B-63DCF696193B}"/>
          </ac:spMkLst>
        </pc:spChg>
      </pc:sldChg>
      <pc:sldChg chg="modSp mod">
        <pc:chgData name="Asher Jacobsberg" userId="58096172-d04c-4f11-af5b-9b17dc05e59a" providerId="ADAL" clId="{56634D00-4F6D-4E90-B6F8-581467FD21EA}" dt="2025-02-28T12:19:04.523" v="212" actId="14100"/>
        <pc:sldMkLst>
          <pc:docMk/>
          <pc:sldMk cId="3459975746" sldId="285"/>
        </pc:sldMkLst>
        <pc:spChg chg="mod">
          <ac:chgData name="Asher Jacobsberg" userId="58096172-d04c-4f11-af5b-9b17dc05e59a" providerId="ADAL" clId="{56634D00-4F6D-4E90-B6F8-581467FD21EA}" dt="2025-02-28T12:19:04.523" v="212" actId="14100"/>
          <ac:spMkLst>
            <pc:docMk/>
            <pc:sldMk cId="3459975746" sldId="285"/>
            <ac:spMk id="4" creationId="{DC9E14E2-7FB2-0875-728B-63DCF696193B}"/>
          </ac:spMkLst>
        </pc:spChg>
      </pc:sldChg>
      <pc:sldChg chg="modSp mod">
        <pc:chgData name="Asher Jacobsberg" userId="58096172-d04c-4f11-af5b-9b17dc05e59a" providerId="ADAL" clId="{56634D00-4F6D-4E90-B6F8-581467FD21EA}" dt="2025-02-28T12:19:33.900" v="213" actId="14100"/>
        <pc:sldMkLst>
          <pc:docMk/>
          <pc:sldMk cId="4274441568" sldId="287"/>
        </pc:sldMkLst>
        <pc:spChg chg="mod">
          <ac:chgData name="Asher Jacobsberg" userId="58096172-d04c-4f11-af5b-9b17dc05e59a" providerId="ADAL" clId="{56634D00-4F6D-4E90-B6F8-581467FD21EA}" dt="2025-02-28T12:19:33.900" v="213" actId="14100"/>
          <ac:spMkLst>
            <pc:docMk/>
            <pc:sldMk cId="4274441568" sldId="287"/>
            <ac:spMk id="4" creationId="{DC9E14E2-7FB2-0875-728B-63DCF696193B}"/>
          </ac:spMkLst>
        </pc:spChg>
      </pc:sldChg>
      <pc:sldChg chg="modSp mod">
        <pc:chgData name="Asher Jacobsberg" userId="58096172-d04c-4f11-af5b-9b17dc05e59a" providerId="ADAL" clId="{56634D00-4F6D-4E90-B6F8-581467FD21EA}" dt="2025-02-28T12:18:31.161" v="211" actId="20577"/>
        <pc:sldMkLst>
          <pc:docMk/>
          <pc:sldMk cId="542075804" sldId="288"/>
        </pc:sldMkLst>
        <pc:spChg chg="mod">
          <ac:chgData name="Asher Jacobsberg" userId="58096172-d04c-4f11-af5b-9b17dc05e59a" providerId="ADAL" clId="{56634D00-4F6D-4E90-B6F8-581467FD21EA}" dt="2025-02-28T12:13:13.593" v="20" actId="20577"/>
          <ac:spMkLst>
            <pc:docMk/>
            <pc:sldMk cId="542075804" sldId="288"/>
            <ac:spMk id="4" creationId="{F3D8724C-6CCD-AA59-4722-6AA1035DB409}"/>
          </ac:spMkLst>
        </pc:spChg>
        <pc:spChg chg="mod">
          <ac:chgData name="Asher Jacobsberg" userId="58096172-d04c-4f11-af5b-9b17dc05e59a" providerId="ADAL" clId="{56634D00-4F6D-4E90-B6F8-581467FD21EA}" dt="2025-02-28T12:18:31.161" v="211" actId="20577"/>
          <ac:spMkLst>
            <pc:docMk/>
            <pc:sldMk cId="542075804" sldId="288"/>
            <ac:spMk id="5" creationId="{07C9B8E0-7B3C-FFCB-C27E-D7204BD7202B}"/>
          </ac:spMkLst>
        </pc:spChg>
      </pc:sldChg>
      <pc:sldChg chg="modSp mod">
        <pc:chgData name="Asher Jacobsberg" userId="58096172-d04c-4f11-af5b-9b17dc05e59a" providerId="ADAL" clId="{56634D00-4F6D-4E90-B6F8-581467FD21EA}" dt="2025-02-28T12:19:47.770" v="214" actId="14100"/>
        <pc:sldMkLst>
          <pc:docMk/>
          <pc:sldMk cId="2369900373" sldId="289"/>
        </pc:sldMkLst>
        <pc:spChg chg="mod">
          <ac:chgData name="Asher Jacobsberg" userId="58096172-d04c-4f11-af5b-9b17dc05e59a" providerId="ADAL" clId="{56634D00-4F6D-4E90-B6F8-581467FD21EA}" dt="2025-02-28T12:19:47.770" v="214" actId="14100"/>
          <ac:spMkLst>
            <pc:docMk/>
            <pc:sldMk cId="2369900373" sldId="289"/>
            <ac:spMk id="4" creationId="{DC9E14E2-7FB2-0875-728B-63DCF696193B}"/>
          </ac:spMkLst>
        </pc:spChg>
      </pc:sldChg>
      <pc:sldChg chg="modSp mod">
        <pc:chgData name="Asher Jacobsberg" userId="58096172-d04c-4f11-af5b-9b17dc05e59a" providerId="ADAL" clId="{56634D00-4F6D-4E90-B6F8-581467FD21EA}" dt="2025-02-28T12:20:09.350" v="233" actId="20577"/>
        <pc:sldMkLst>
          <pc:docMk/>
          <pc:sldMk cId="1446717911" sldId="290"/>
        </pc:sldMkLst>
        <pc:spChg chg="mod">
          <ac:chgData name="Asher Jacobsberg" userId="58096172-d04c-4f11-af5b-9b17dc05e59a" providerId="ADAL" clId="{56634D00-4F6D-4E90-B6F8-581467FD21EA}" dt="2025-02-28T12:20:09.350" v="233" actId="20577"/>
          <ac:spMkLst>
            <pc:docMk/>
            <pc:sldMk cId="1446717911" sldId="290"/>
            <ac:spMk id="5" creationId="{07C9B8E0-7B3C-FFCB-C27E-D7204BD7202B}"/>
          </ac:spMkLst>
        </pc:spChg>
      </pc:sldChg>
    </pc:docChg>
  </pc:docChgLst>
</pc:chgInfo>
</file>

<file path=ppt/diagrams/_rels/data1.xml.rels><?xml version="1.0" encoding="UTF-8" standalone="yes"?>
<Relationships xmlns="http://schemas.openxmlformats.org/package/2006/relationships"><Relationship Id="rId3" Type="http://schemas.openxmlformats.org/officeDocument/2006/relationships/image" Target="../media/image5.jpg"/><Relationship Id="rId7" Type="http://schemas.openxmlformats.org/officeDocument/2006/relationships/hyperlink" Target="https://pxhere.com/en/photo/845059" TargetMode="External"/><Relationship Id="rId2" Type="http://schemas.openxmlformats.org/officeDocument/2006/relationships/hyperlink" Target="https://pixabay.com/en/parthenon-greece-acropolis-athens-2125566/" TargetMode="External"/><Relationship Id="rId1" Type="http://schemas.openxmlformats.org/officeDocument/2006/relationships/image" Target="../media/image4.jpg"/><Relationship Id="rId6" Type="http://schemas.openxmlformats.org/officeDocument/2006/relationships/image" Target="../media/image7.jpg"/><Relationship Id="rId5" Type="http://schemas.openxmlformats.org/officeDocument/2006/relationships/image" Target="../media/image6.jpg"/><Relationship Id="rId4" Type="http://schemas.openxmlformats.org/officeDocument/2006/relationships/hyperlink" Target="https://www.flickr.com/photos/152977080@N03/33195910630/" TargetMode="External"/></Relationships>
</file>

<file path=ppt/diagrams/_rels/data10.xml.rels><?xml version="1.0" encoding="UTF-8" standalone="yes"?>
<Relationships xmlns="http://schemas.openxmlformats.org/package/2006/relationships"><Relationship Id="rId8" Type="http://schemas.openxmlformats.org/officeDocument/2006/relationships/hyperlink" Target="https://www.flickr.com/photos/40290490@N03/5602138451" TargetMode="External"/><Relationship Id="rId3" Type="http://schemas.openxmlformats.org/officeDocument/2006/relationships/image" Target="../media/image22.jpg"/><Relationship Id="rId7" Type="http://schemas.openxmlformats.org/officeDocument/2006/relationships/image" Target="../media/image24.jpg"/><Relationship Id="rId2" Type="http://schemas.openxmlformats.org/officeDocument/2006/relationships/hyperlink" Target="https://www.publicdomainpictures.net/en/view-image.php?image=114223&amp;picture=greek-flag" TargetMode="External"/><Relationship Id="rId1" Type="http://schemas.openxmlformats.org/officeDocument/2006/relationships/image" Target="../media/image21.jpg"/><Relationship Id="rId6" Type="http://schemas.openxmlformats.org/officeDocument/2006/relationships/hyperlink" Target="https://www.pexels.com/photo/flag-of-poland-5611/" TargetMode="External"/><Relationship Id="rId5" Type="http://schemas.openxmlformats.org/officeDocument/2006/relationships/image" Target="../media/image23.jpg"/><Relationship Id="rId4" Type="http://schemas.openxmlformats.org/officeDocument/2006/relationships/hyperlink" Target="https://www.publicdomainpictures.net/en/view-image.php?image=307095&amp;picture=flag-of-spain" TargetMode="External"/></Relationships>
</file>

<file path=ppt/diagrams/_rels/data11.xml.rels><?xml version="1.0" encoding="UTF-8" standalone="yes"?>
<Relationships xmlns="http://schemas.openxmlformats.org/package/2006/relationships"><Relationship Id="rId8" Type="http://schemas.openxmlformats.org/officeDocument/2006/relationships/hyperlink" Target="https://commons.wikimedia.org/wiki/File:American_flag.jpg" TargetMode="External"/><Relationship Id="rId3" Type="http://schemas.openxmlformats.org/officeDocument/2006/relationships/image" Target="../media/image27.JPG"/><Relationship Id="rId7" Type="http://schemas.openxmlformats.org/officeDocument/2006/relationships/image" Target="../media/image29.jpg"/><Relationship Id="rId2" Type="http://schemas.openxmlformats.org/officeDocument/2006/relationships/hyperlink" Target="https://pxhere.com/de/photo/1611212" TargetMode="External"/><Relationship Id="rId1" Type="http://schemas.openxmlformats.org/officeDocument/2006/relationships/image" Target="../media/image26.jpg"/><Relationship Id="rId6" Type="http://schemas.openxmlformats.org/officeDocument/2006/relationships/hyperlink" Target="https://www.flickr.com/photos/woolamaloo_gazette/8702038807" TargetMode="External"/><Relationship Id="rId5" Type="http://schemas.openxmlformats.org/officeDocument/2006/relationships/image" Target="../media/image28.jpg"/><Relationship Id="rId4" Type="http://schemas.openxmlformats.org/officeDocument/2006/relationships/hyperlink" Target="https://commons.wikimedia.org/wiki/File:Indian_Flag.JPG" TargetMode="External"/></Relationships>
</file>

<file path=ppt/diagrams/_rels/data12.xml.rels><?xml version="1.0" encoding="UTF-8" standalone="yes"?>
<Relationships xmlns="http://schemas.openxmlformats.org/package/2006/relationships"><Relationship Id="rId8" Type="http://schemas.openxmlformats.org/officeDocument/2006/relationships/hyperlink" Target="https://commons.wikimedia.org/wiki/File:American_flag.jpg" TargetMode="External"/><Relationship Id="rId3" Type="http://schemas.openxmlformats.org/officeDocument/2006/relationships/image" Target="../media/image27.JPG"/><Relationship Id="rId7" Type="http://schemas.openxmlformats.org/officeDocument/2006/relationships/image" Target="../media/image29.jpg"/><Relationship Id="rId2" Type="http://schemas.openxmlformats.org/officeDocument/2006/relationships/hyperlink" Target="https://pxhere.com/de/photo/1611212" TargetMode="External"/><Relationship Id="rId1" Type="http://schemas.openxmlformats.org/officeDocument/2006/relationships/image" Target="../media/image26.jpg"/><Relationship Id="rId6" Type="http://schemas.openxmlformats.org/officeDocument/2006/relationships/hyperlink" Target="https://www.flickr.com/photos/woolamaloo_gazette/8702038807" TargetMode="External"/><Relationship Id="rId5" Type="http://schemas.openxmlformats.org/officeDocument/2006/relationships/image" Target="../media/image28.jpg"/><Relationship Id="rId4" Type="http://schemas.openxmlformats.org/officeDocument/2006/relationships/hyperlink" Target="https://commons.wikimedia.org/wiki/File:Indian_Flag.JPG" TargetMode="External"/></Relationships>
</file>

<file path=ppt/diagrams/_rels/data13.xml.rels><?xml version="1.0" encoding="UTF-8" standalone="yes"?>
<Relationships xmlns="http://schemas.openxmlformats.org/package/2006/relationships"><Relationship Id="rId8" Type="http://schemas.openxmlformats.org/officeDocument/2006/relationships/hyperlink" Target="https://www.goodfreephotos.com/germany/berlin/bundestag-in-berlin-germany.jpg.php" TargetMode="External"/><Relationship Id="rId3" Type="http://schemas.openxmlformats.org/officeDocument/2006/relationships/image" Target="../media/image31.jpg"/><Relationship Id="rId7" Type="http://schemas.openxmlformats.org/officeDocument/2006/relationships/image" Target="../media/image32.jpg"/><Relationship Id="rId2" Type="http://schemas.openxmlformats.org/officeDocument/2006/relationships/hyperlink" Target="https://www.publicdomainpictures.net/en/view-image.php?image=241800&amp;picture=irish-flag" TargetMode="External"/><Relationship Id="rId1" Type="http://schemas.openxmlformats.org/officeDocument/2006/relationships/image" Target="../media/image30.jpg"/><Relationship Id="rId6" Type="http://schemas.openxmlformats.org/officeDocument/2006/relationships/hyperlink" Target="https://www.flickr.com/photos/woolamaloo_gazette/8702038807" TargetMode="External"/><Relationship Id="rId5" Type="http://schemas.openxmlformats.org/officeDocument/2006/relationships/image" Target="../media/image28.jpg"/><Relationship Id="rId4" Type="http://schemas.openxmlformats.org/officeDocument/2006/relationships/hyperlink" Target="https://www.flickr.com/photos/khairulabdullah/9400968458/" TargetMode="External"/></Relationships>
</file>

<file path=ppt/diagrams/_rels/data14.xml.rels><?xml version="1.0" encoding="UTF-8" standalone="yes"?>
<Relationships xmlns="http://schemas.openxmlformats.org/package/2006/relationships"><Relationship Id="rId8" Type="http://schemas.openxmlformats.org/officeDocument/2006/relationships/hyperlink" Target="https://www.goodfreephotos.com/germany/berlin/bundestag-in-berlin-germany.jpg.php" TargetMode="External"/><Relationship Id="rId3" Type="http://schemas.openxmlformats.org/officeDocument/2006/relationships/image" Target="../media/image31.jpg"/><Relationship Id="rId7" Type="http://schemas.openxmlformats.org/officeDocument/2006/relationships/image" Target="../media/image32.jpg"/><Relationship Id="rId2" Type="http://schemas.openxmlformats.org/officeDocument/2006/relationships/hyperlink" Target="https://www.publicdomainpictures.net/view-image.php?image=256940&amp;picture=bandiera-irlandese" TargetMode="External"/><Relationship Id="rId1" Type="http://schemas.openxmlformats.org/officeDocument/2006/relationships/image" Target="../media/image33.jpg"/><Relationship Id="rId6" Type="http://schemas.openxmlformats.org/officeDocument/2006/relationships/hyperlink" Target="https://www.flickr.com/photos/woolamaloo_gazette/8702038807" TargetMode="External"/><Relationship Id="rId5" Type="http://schemas.openxmlformats.org/officeDocument/2006/relationships/image" Target="../media/image28.jpg"/><Relationship Id="rId4" Type="http://schemas.openxmlformats.org/officeDocument/2006/relationships/hyperlink" Target="https://www.flickr.com/photos/khairulabdullah/9400968458/" TargetMode="External"/></Relationships>
</file>

<file path=ppt/diagrams/_rels/data15.xml.rels><?xml version="1.0" encoding="UTF-8" standalone="yes"?>
<Relationships xmlns="http://schemas.openxmlformats.org/package/2006/relationships"><Relationship Id="rId8" Type="http://schemas.openxmlformats.org/officeDocument/2006/relationships/hyperlink" Target="https://commons.wikimedia.org/wiki/File:American_flag.jpg" TargetMode="External"/><Relationship Id="rId3" Type="http://schemas.openxmlformats.org/officeDocument/2006/relationships/image" Target="../media/image27.JPG"/><Relationship Id="rId7" Type="http://schemas.openxmlformats.org/officeDocument/2006/relationships/image" Target="../media/image29.jpg"/><Relationship Id="rId2" Type="http://schemas.openxmlformats.org/officeDocument/2006/relationships/hyperlink" Target="https://pxhere.com/de/photo/1611212" TargetMode="External"/><Relationship Id="rId1" Type="http://schemas.openxmlformats.org/officeDocument/2006/relationships/image" Target="../media/image26.jpg"/><Relationship Id="rId6" Type="http://schemas.openxmlformats.org/officeDocument/2006/relationships/hyperlink" Target="https://www.flickr.com/photos/woolamaloo_gazette/8702038807" TargetMode="External"/><Relationship Id="rId5" Type="http://schemas.openxmlformats.org/officeDocument/2006/relationships/image" Target="../media/image28.jpg"/><Relationship Id="rId4" Type="http://schemas.openxmlformats.org/officeDocument/2006/relationships/hyperlink" Target="https://commons.wikimedia.org/wiki/File:Indian_Flag.JPG" TargetMode="External"/></Relationships>
</file>

<file path=ppt/diagrams/_rels/data16.xml.rels><?xml version="1.0" encoding="UTF-8" standalone="yes"?>
<Relationships xmlns="http://schemas.openxmlformats.org/package/2006/relationships"><Relationship Id="rId8" Type="http://schemas.openxmlformats.org/officeDocument/2006/relationships/hyperlink" Target="https://commons.wikimedia.org/wiki/File:American_flag.jpg" TargetMode="External"/><Relationship Id="rId3" Type="http://schemas.openxmlformats.org/officeDocument/2006/relationships/image" Target="../media/image27.JPG"/><Relationship Id="rId7" Type="http://schemas.openxmlformats.org/officeDocument/2006/relationships/image" Target="../media/image29.jpg"/><Relationship Id="rId2" Type="http://schemas.openxmlformats.org/officeDocument/2006/relationships/hyperlink" Target="https://pxhere.com/de/photo/1611212" TargetMode="External"/><Relationship Id="rId1" Type="http://schemas.openxmlformats.org/officeDocument/2006/relationships/image" Target="../media/image26.jpg"/><Relationship Id="rId6" Type="http://schemas.openxmlformats.org/officeDocument/2006/relationships/hyperlink" Target="https://www.flickr.com/photos/woolamaloo_gazette/8702038807" TargetMode="External"/><Relationship Id="rId5" Type="http://schemas.openxmlformats.org/officeDocument/2006/relationships/image" Target="../media/image28.jpg"/><Relationship Id="rId4" Type="http://schemas.openxmlformats.org/officeDocument/2006/relationships/hyperlink" Target="https://commons.wikimedia.org/wiki/File:Indian_Flag.JPG" TargetMode="External"/></Relationships>
</file>

<file path=ppt/diagrams/_rels/data1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image" Target="../media/image34.png"/><Relationship Id="rId4" Type="http://schemas.openxmlformats.org/officeDocument/2006/relationships/image" Target="../media/image37.png"/></Relationships>
</file>

<file path=ppt/diagrams/_rels/data1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image" Target="../media/image34.png"/><Relationship Id="rId4" Type="http://schemas.openxmlformats.org/officeDocument/2006/relationships/image" Target="../media/image37.png"/></Relationships>
</file>

<file path=ppt/diagrams/_rels/data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hyperlink" Target="https://pixabay.com/en/parthenon-greece-acropolis-athens-2125566/" TargetMode="External"/><Relationship Id="rId1" Type="http://schemas.openxmlformats.org/officeDocument/2006/relationships/image" Target="../media/image4.jpg"/><Relationship Id="rId6" Type="http://schemas.openxmlformats.org/officeDocument/2006/relationships/image" Target="../media/image8.png"/><Relationship Id="rId5" Type="http://schemas.openxmlformats.org/officeDocument/2006/relationships/image" Target="../media/image6.jpg"/><Relationship Id="rId4" Type="http://schemas.openxmlformats.org/officeDocument/2006/relationships/hyperlink" Target="https://www.flickr.com/photos/152977080@N03/33195910630/" TargetMode="External"/></Relationships>
</file>

<file path=ppt/diagrams/_rels/data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image" Target="../media/image13.png"/><Relationship Id="rId4" Type="http://schemas.openxmlformats.org/officeDocument/2006/relationships/image" Target="../media/image16.png"/></Relationships>
</file>

<file path=ppt/diagrams/_rels/data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image" Target="../media/image13.png"/><Relationship Id="rId4" Type="http://schemas.openxmlformats.org/officeDocument/2006/relationships/image" Target="../media/image16.png"/></Relationships>
</file>

<file path=ppt/diagrams/_rels/data5.xml.rels><?xml version="1.0" encoding="UTF-8" standalone="yes"?>
<Relationships xmlns="http://schemas.openxmlformats.org/package/2006/relationships"><Relationship Id="rId8" Type="http://schemas.openxmlformats.org/officeDocument/2006/relationships/hyperlink" Target="http://www.flickr.com/photos/april-mo/8058781530/" TargetMode="External"/><Relationship Id="rId3" Type="http://schemas.openxmlformats.org/officeDocument/2006/relationships/image" Target="../media/image18.jpg"/><Relationship Id="rId7" Type="http://schemas.openxmlformats.org/officeDocument/2006/relationships/image" Target="../media/image20.jpg"/><Relationship Id="rId2" Type="http://schemas.openxmlformats.org/officeDocument/2006/relationships/hyperlink" Target="https://edinburghcollected.org/memories/9024" TargetMode="External"/><Relationship Id="rId1" Type="http://schemas.openxmlformats.org/officeDocument/2006/relationships/image" Target="../media/image17.jpg"/><Relationship Id="rId6" Type="http://schemas.openxmlformats.org/officeDocument/2006/relationships/hyperlink" Target="https://kniveskillpeople.blogspot.com/2011/08/fashion-time-travel-series-fabulous.html" TargetMode="External"/><Relationship Id="rId5" Type="http://schemas.openxmlformats.org/officeDocument/2006/relationships/image" Target="../media/image19.jpg"/><Relationship Id="rId4" Type="http://schemas.openxmlformats.org/officeDocument/2006/relationships/hyperlink" Target="http://www.womenslandarmy.co.uk/world-war-one/ww1-land-girls/" TargetMode="External"/></Relationships>
</file>

<file path=ppt/diagrams/_rels/data6.xml.rels><?xml version="1.0" encoding="UTF-8" standalone="yes"?>
<Relationships xmlns="http://schemas.openxmlformats.org/package/2006/relationships"><Relationship Id="rId8" Type="http://schemas.openxmlformats.org/officeDocument/2006/relationships/hyperlink" Target="http://www.flickr.com/photos/april-mo/8058781530/" TargetMode="External"/><Relationship Id="rId3" Type="http://schemas.openxmlformats.org/officeDocument/2006/relationships/image" Target="../media/image18.jpg"/><Relationship Id="rId7" Type="http://schemas.openxmlformats.org/officeDocument/2006/relationships/image" Target="../media/image20.jpg"/><Relationship Id="rId2" Type="http://schemas.openxmlformats.org/officeDocument/2006/relationships/hyperlink" Target="https://edinburghcollected.org/memories/9024" TargetMode="External"/><Relationship Id="rId1" Type="http://schemas.openxmlformats.org/officeDocument/2006/relationships/image" Target="../media/image17.jpg"/><Relationship Id="rId6" Type="http://schemas.openxmlformats.org/officeDocument/2006/relationships/hyperlink" Target="https://kniveskillpeople.blogspot.com/2011/08/fashion-time-travel-series-fabulous.html" TargetMode="External"/><Relationship Id="rId5" Type="http://schemas.openxmlformats.org/officeDocument/2006/relationships/image" Target="../media/image19.jpg"/><Relationship Id="rId4" Type="http://schemas.openxmlformats.org/officeDocument/2006/relationships/hyperlink" Target="http://www.womenslandarmy.co.uk/world-war-one/ww1-land-girls/" TargetMode="External"/></Relationships>
</file>

<file path=ppt/diagrams/_rels/data7.xml.rels><?xml version="1.0" encoding="UTF-8" standalone="yes"?>
<Relationships xmlns="http://schemas.openxmlformats.org/package/2006/relationships"><Relationship Id="rId8" Type="http://schemas.openxmlformats.org/officeDocument/2006/relationships/hyperlink" Target="https://www.flickr.com/photos/40290490@N03/5602138451" TargetMode="External"/><Relationship Id="rId3" Type="http://schemas.openxmlformats.org/officeDocument/2006/relationships/image" Target="../media/image22.jpg"/><Relationship Id="rId7" Type="http://schemas.openxmlformats.org/officeDocument/2006/relationships/image" Target="../media/image24.jpg"/><Relationship Id="rId2" Type="http://schemas.openxmlformats.org/officeDocument/2006/relationships/hyperlink" Target="https://www.publicdomainpictures.net/en/view-image.php?image=114223&amp;picture=greek-flag" TargetMode="External"/><Relationship Id="rId1" Type="http://schemas.openxmlformats.org/officeDocument/2006/relationships/image" Target="../media/image21.jpg"/><Relationship Id="rId6" Type="http://schemas.openxmlformats.org/officeDocument/2006/relationships/hyperlink" Target="https://www.pexels.com/photo/flag-of-poland-5611/" TargetMode="External"/><Relationship Id="rId5" Type="http://schemas.openxmlformats.org/officeDocument/2006/relationships/image" Target="../media/image23.jpg"/><Relationship Id="rId4" Type="http://schemas.openxmlformats.org/officeDocument/2006/relationships/hyperlink" Target="https://www.publicdomainpictures.net/en/view-image.php?image=307095&amp;picture=flag-of-spain" TargetMode="External"/></Relationships>
</file>

<file path=ppt/diagrams/_rels/data8.xml.rels><?xml version="1.0" encoding="UTF-8" standalone="yes"?>
<Relationships xmlns="http://schemas.openxmlformats.org/package/2006/relationships"><Relationship Id="rId8" Type="http://schemas.openxmlformats.org/officeDocument/2006/relationships/hyperlink" Target="https://www.flickr.com/photos/40290490@N03/5602138451" TargetMode="External"/><Relationship Id="rId3" Type="http://schemas.openxmlformats.org/officeDocument/2006/relationships/image" Target="../media/image22.jpg"/><Relationship Id="rId7" Type="http://schemas.openxmlformats.org/officeDocument/2006/relationships/image" Target="../media/image24.jpg"/><Relationship Id="rId2" Type="http://schemas.openxmlformats.org/officeDocument/2006/relationships/hyperlink" Target="https://www.publicdomainpictures.net/en/view-image.php?image=114223&amp;picture=greek-flag" TargetMode="External"/><Relationship Id="rId1" Type="http://schemas.openxmlformats.org/officeDocument/2006/relationships/image" Target="../media/image21.jpg"/><Relationship Id="rId6" Type="http://schemas.openxmlformats.org/officeDocument/2006/relationships/hyperlink" Target="https://www.pexels.com/photo/flag-of-poland-5611/" TargetMode="External"/><Relationship Id="rId5" Type="http://schemas.openxmlformats.org/officeDocument/2006/relationships/image" Target="../media/image23.jpg"/><Relationship Id="rId4" Type="http://schemas.openxmlformats.org/officeDocument/2006/relationships/hyperlink" Target="https://www.publicdomainpictures.net/en/view-image.php?image=307095&amp;picture=flag-of-spain" TargetMode="External"/></Relationships>
</file>

<file path=ppt/diagrams/_rels/data9.xml.rels><?xml version="1.0" encoding="UTF-8" standalone="yes"?>
<Relationships xmlns="http://schemas.openxmlformats.org/package/2006/relationships"><Relationship Id="rId8" Type="http://schemas.openxmlformats.org/officeDocument/2006/relationships/hyperlink" Target="https://www.flickr.com/photos/40290490@N03/5602138451" TargetMode="External"/><Relationship Id="rId3" Type="http://schemas.openxmlformats.org/officeDocument/2006/relationships/image" Target="../media/image22.jpg"/><Relationship Id="rId7" Type="http://schemas.openxmlformats.org/officeDocument/2006/relationships/image" Target="../media/image24.jpg"/><Relationship Id="rId2" Type="http://schemas.openxmlformats.org/officeDocument/2006/relationships/hyperlink" Target="https://www.publicdomainpictures.net/en/view-image.php?image=114223&amp;picture=greek-flag" TargetMode="External"/><Relationship Id="rId1" Type="http://schemas.openxmlformats.org/officeDocument/2006/relationships/image" Target="../media/image21.jpg"/><Relationship Id="rId6" Type="http://schemas.openxmlformats.org/officeDocument/2006/relationships/hyperlink" Target="https://www.pexels.com/photo/flag-of-poland-5611/" TargetMode="External"/><Relationship Id="rId5" Type="http://schemas.openxmlformats.org/officeDocument/2006/relationships/image" Target="../media/image23.jpg"/><Relationship Id="rId4" Type="http://schemas.openxmlformats.org/officeDocument/2006/relationships/hyperlink" Target="https://www.publicdomainpictures.net/en/view-image.php?image=307095&amp;picture=flag-of-spain" TargetMode="External"/></Relationships>
</file>

<file path=ppt/diagrams/_rels/drawing1.xml.rels><?xml version="1.0" encoding="UTF-8" standalone="yes"?>
<Relationships xmlns="http://schemas.openxmlformats.org/package/2006/relationships"><Relationship Id="rId3" Type="http://schemas.openxmlformats.org/officeDocument/2006/relationships/image" Target="../media/image5.jpg"/><Relationship Id="rId7" Type="http://schemas.openxmlformats.org/officeDocument/2006/relationships/hyperlink" Target="https://pxhere.com/en/photo/845059" TargetMode="External"/><Relationship Id="rId2" Type="http://schemas.openxmlformats.org/officeDocument/2006/relationships/hyperlink" Target="https://pixabay.com/en/parthenon-greece-acropolis-athens-2125566/" TargetMode="External"/><Relationship Id="rId1" Type="http://schemas.openxmlformats.org/officeDocument/2006/relationships/image" Target="../media/image4.jpg"/><Relationship Id="rId6" Type="http://schemas.openxmlformats.org/officeDocument/2006/relationships/image" Target="../media/image7.jpg"/><Relationship Id="rId5" Type="http://schemas.openxmlformats.org/officeDocument/2006/relationships/image" Target="../media/image6.jpg"/><Relationship Id="rId4" Type="http://schemas.openxmlformats.org/officeDocument/2006/relationships/hyperlink" Target="https://www.flickr.com/photos/152977080@N03/33195910630/" TargetMode="External"/></Relationships>
</file>

<file path=ppt/diagrams/_rels/drawing10.xml.rels><?xml version="1.0" encoding="UTF-8" standalone="yes"?>
<Relationships xmlns="http://schemas.openxmlformats.org/package/2006/relationships"><Relationship Id="rId8" Type="http://schemas.openxmlformats.org/officeDocument/2006/relationships/hyperlink" Target="https://www.flickr.com/photos/40290490@N03/5602138451" TargetMode="External"/><Relationship Id="rId3" Type="http://schemas.openxmlformats.org/officeDocument/2006/relationships/image" Target="../media/image22.jpg"/><Relationship Id="rId7" Type="http://schemas.openxmlformats.org/officeDocument/2006/relationships/image" Target="../media/image24.jpg"/><Relationship Id="rId2" Type="http://schemas.openxmlformats.org/officeDocument/2006/relationships/hyperlink" Target="https://www.publicdomainpictures.net/en/view-image.php?image=114223&amp;picture=greek-flag" TargetMode="External"/><Relationship Id="rId1" Type="http://schemas.openxmlformats.org/officeDocument/2006/relationships/image" Target="../media/image21.jpg"/><Relationship Id="rId6" Type="http://schemas.openxmlformats.org/officeDocument/2006/relationships/hyperlink" Target="https://www.pexels.com/photo/flag-of-poland-5611/" TargetMode="External"/><Relationship Id="rId5" Type="http://schemas.openxmlformats.org/officeDocument/2006/relationships/image" Target="../media/image23.jpg"/><Relationship Id="rId4" Type="http://schemas.openxmlformats.org/officeDocument/2006/relationships/hyperlink" Target="https://www.publicdomainpictures.net/en/view-image.php?image=307095&amp;picture=flag-of-spain" TargetMode="External"/></Relationships>
</file>

<file path=ppt/diagrams/_rels/drawing11.xml.rels><?xml version="1.0" encoding="UTF-8" standalone="yes"?>
<Relationships xmlns="http://schemas.openxmlformats.org/package/2006/relationships"><Relationship Id="rId8" Type="http://schemas.openxmlformats.org/officeDocument/2006/relationships/hyperlink" Target="https://commons.wikimedia.org/wiki/File:American_flag.jpg" TargetMode="External"/><Relationship Id="rId3" Type="http://schemas.openxmlformats.org/officeDocument/2006/relationships/image" Target="../media/image27.JPG"/><Relationship Id="rId7" Type="http://schemas.openxmlformats.org/officeDocument/2006/relationships/image" Target="../media/image29.jpg"/><Relationship Id="rId2" Type="http://schemas.openxmlformats.org/officeDocument/2006/relationships/hyperlink" Target="https://pxhere.com/de/photo/1611212" TargetMode="External"/><Relationship Id="rId1" Type="http://schemas.openxmlformats.org/officeDocument/2006/relationships/image" Target="../media/image26.jpg"/><Relationship Id="rId6" Type="http://schemas.openxmlformats.org/officeDocument/2006/relationships/hyperlink" Target="https://www.flickr.com/photos/woolamaloo_gazette/8702038807" TargetMode="External"/><Relationship Id="rId5" Type="http://schemas.openxmlformats.org/officeDocument/2006/relationships/image" Target="../media/image28.jpg"/><Relationship Id="rId4" Type="http://schemas.openxmlformats.org/officeDocument/2006/relationships/hyperlink" Target="https://commons.wikimedia.org/wiki/File:Indian_Flag.JPG" TargetMode="External"/></Relationships>
</file>

<file path=ppt/diagrams/_rels/drawing12.xml.rels><?xml version="1.0" encoding="UTF-8" standalone="yes"?>
<Relationships xmlns="http://schemas.openxmlformats.org/package/2006/relationships"><Relationship Id="rId8" Type="http://schemas.openxmlformats.org/officeDocument/2006/relationships/hyperlink" Target="https://commons.wikimedia.org/wiki/File:American_flag.jpg" TargetMode="External"/><Relationship Id="rId3" Type="http://schemas.openxmlformats.org/officeDocument/2006/relationships/image" Target="../media/image27.JPG"/><Relationship Id="rId7" Type="http://schemas.openxmlformats.org/officeDocument/2006/relationships/image" Target="../media/image29.jpg"/><Relationship Id="rId2" Type="http://schemas.openxmlformats.org/officeDocument/2006/relationships/hyperlink" Target="https://pxhere.com/de/photo/1611212" TargetMode="External"/><Relationship Id="rId1" Type="http://schemas.openxmlformats.org/officeDocument/2006/relationships/image" Target="../media/image26.jpg"/><Relationship Id="rId6" Type="http://schemas.openxmlformats.org/officeDocument/2006/relationships/hyperlink" Target="https://www.flickr.com/photos/woolamaloo_gazette/8702038807" TargetMode="External"/><Relationship Id="rId5" Type="http://schemas.openxmlformats.org/officeDocument/2006/relationships/image" Target="../media/image28.jpg"/><Relationship Id="rId4" Type="http://schemas.openxmlformats.org/officeDocument/2006/relationships/hyperlink" Target="https://commons.wikimedia.org/wiki/File:Indian_Flag.JPG" TargetMode="External"/></Relationships>
</file>

<file path=ppt/diagrams/_rels/drawing13.xml.rels><?xml version="1.0" encoding="UTF-8" standalone="yes"?>
<Relationships xmlns="http://schemas.openxmlformats.org/package/2006/relationships"><Relationship Id="rId8" Type="http://schemas.openxmlformats.org/officeDocument/2006/relationships/hyperlink" Target="https://www.goodfreephotos.com/germany/berlin/bundestag-in-berlin-germany.jpg.php" TargetMode="External"/><Relationship Id="rId3" Type="http://schemas.openxmlformats.org/officeDocument/2006/relationships/image" Target="../media/image31.jpg"/><Relationship Id="rId7" Type="http://schemas.openxmlformats.org/officeDocument/2006/relationships/image" Target="../media/image32.jpg"/><Relationship Id="rId2" Type="http://schemas.openxmlformats.org/officeDocument/2006/relationships/hyperlink" Target="https://www.publicdomainpictures.net/en/view-image.php?image=241800&amp;picture=irish-flag" TargetMode="External"/><Relationship Id="rId1" Type="http://schemas.openxmlformats.org/officeDocument/2006/relationships/image" Target="../media/image30.jpg"/><Relationship Id="rId6" Type="http://schemas.openxmlformats.org/officeDocument/2006/relationships/hyperlink" Target="https://www.flickr.com/photos/woolamaloo_gazette/8702038807" TargetMode="External"/><Relationship Id="rId5" Type="http://schemas.openxmlformats.org/officeDocument/2006/relationships/image" Target="../media/image28.jpg"/><Relationship Id="rId4" Type="http://schemas.openxmlformats.org/officeDocument/2006/relationships/hyperlink" Target="https://www.flickr.com/photos/khairulabdullah/9400968458/" TargetMode="External"/></Relationships>
</file>

<file path=ppt/diagrams/_rels/drawing14.xml.rels><?xml version="1.0" encoding="UTF-8" standalone="yes"?>
<Relationships xmlns="http://schemas.openxmlformats.org/package/2006/relationships"><Relationship Id="rId8" Type="http://schemas.openxmlformats.org/officeDocument/2006/relationships/hyperlink" Target="https://www.goodfreephotos.com/germany/berlin/bundestag-in-berlin-germany.jpg.php" TargetMode="External"/><Relationship Id="rId3" Type="http://schemas.openxmlformats.org/officeDocument/2006/relationships/image" Target="../media/image31.jpg"/><Relationship Id="rId7" Type="http://schemas.openxmlformats.org/officeDocument/2006/relationships/image" Target="../media/image32.jpg"/><Relationship Id="rId2" Type="http://schemas.openxmlformats.org/officeDocument/2006/relationships/hyperlink" Target="https://www.publicdomainpictures.net/view-image.php?image=256940&amp;picture=bandiera-irlandese" TargetMode="External"/><Relationship Id="rId1" Type="http://schemas.openxmlformats.org/officeDocument/2006/relationships/image" Target="../media/image33.jpg"/><Relationship Id="rId6" Type="http://schemas.openxmlformats.org/officeDocument/2006/relationships/hyperlink" Target="https://www.flickr.com/photos/woolamaloo_gazette/8702038807" TargetMode="External"/><Relationship Id="rId5" Type="http://schemas.openxmlformats.org/officeDocument/2006/relationships/image" Target="../media/image28.jpg"/><Relationship Id="rId4" Type="http://schemas.openxmlformats.org/officeDocument/2006/relationships/hyperlink" Target="https://www.flickr.com/photos/khairulabdullah/9400968458/" TargetMode="External"/></Relationships>
</file>

<file path=ppt/diagrams/_rels/drawing15.xml.rels><?xml version="1.0" encoding="UTF-8" standalone="yes"?>
<Relationships xmlns="http://schemas.openxmlformats.org/package/2006/relationships"><Relationship Id="rId8" Type="http://schemas.openxmlformats.org/officeDocument/2006/relationships/hyperlink" Target="https://commons.wikimedia.org/wiki/File:American_flag.jpg" TargetMode="External"/><Relationship Id="rId3" Type="http://schemas.openxmlformats.org/officeDocument/2006/relationships/image" Target="../media/image27.JPG"/><Relationship Id="rId7" Type="http://schemas.openxmlformats.org/officeDocument/2006/relationships/image" Target="../media/image29.jpg"/><Relationship Id="rId2" Type="http://schemas.openxmlformats.org/officeDocument/2006/relationships/hyperlink" Target="https://pxhere.com/de/photo/1611212" TargetMode="External"/><Relationship Id="rId1" Type="http://schemas.openxmlformats.org/officeDocument/2006/relationships/image" Target="../media/image26.jpg"/><Relationship Id="rId6" Type="http://schemas.openxmlformats.org/officeDocument/2006/relationships/hyperlink" Target="https://www.flickr.com/photos/woolamaloo_gazette/8702038807" TargetMode="External"/><Relationship Id="rId5" Type="http://schemas.openxmlformats.org/officeDocument/2006/relationships/image" Target="../media/image28.jpg"/><Relationship Id="rId4" Type="http://schemas.openxmlformats.org/officeDocument/2006/relationships/hyperlink" Target="https://commons.wikimedia.org/wiki/File:Indian_Flag.JPG" TargetMode="External"/></Relationships>
</file>

<file path=ppt/diagrams/_rels/drawing16.xml.rels><?xml version="1.0" encoding="UTF-8" standalone="yes"?>
<Relationships xmlns="http://schemas.openxmlformats.org/package/2006/relationships"><Relationship Id="rId8" Type="http://schemas.openxmlformats.org/officeDocument/2006/relationships/hyperlink" Target="https://commons.wikimedia.org/wiki/File:American_flag.jpg" TargetMode="External"/><Relationship Id="rId3" Type="http://schemas.openxmlformats.org/officeDocument/2006/relationships/image" Target="../media/image27.JPG"/><Relationship Id="rId7" Type="http://schemas.openxmlformats.org/officeDocument/2006/relationships/image" Target="../media/image29.jpg"/><Relationship Id="rId2" Type="http://schemas.openxmlformats.org/officeDocument/2006/relationships/hyperlink" Target="https://pxhere.com/de/photo/1611212" TargetMode="External"/><Relationship Id="rId1" Type="http://schemas.openxmlformats.org/officeDocument/2006/relationships/image" Target="../media/image26.jpg"/><Relationship Id="rId6" Type="http://schemas.openxmlformats.org/officeDocument/2006/relationships/hyperlink" Target="https://www.flickr.com/photos/woolamaloo_gazette/8702038807" TargetMode="External"/><Relationship Id="rId5" Type="http://schemas.openxmlformats.org/officeDocument/2006/relationships/image" Target="../media/image28.jpg"/><Relationship Id="rId4" Type="http://schemas.openxmlformats.org/officeDocument/2006/relationships/hyperlink" Target="https://commons.wikimedia.org/wiki/File:Indian_Flag.JPG" TargetMode="External"/></Relationships>
</file>

<file path=ppt/diagrams/_rels/drawing1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image" Target="../media/image34.png"/><Relationship Id="rId4" Type="http://schemas.openxmlformats.org/officeDocument/2006/relationships/image" Target="../media/image37.png"/></Relationships>
</file>

<file path=ppt/diagrams/_rels/drawing1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image" Target="../media/image34.png"/><Relationship Id="rId4" Type="http://schemas.openxmlformats.org/officeDocument/2006/relationships/image" Target="../media/image37.png"/></Relationships>
</file>

<file path=ppt/diagrams/_rels/drawing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hyperlink" Target="https://pixabay.com/en/parthenon-greece-acropolis-athens-2125566/" TargetMode="External"/><Relationship Id="rId1" Type="http://schemas.openxmlformats.org/officeDocument/2006/relationships/image" Target="../media/image4.jpg"/><Relationship Id="rId6" Type="http://schemas.openxmlformats.org/officeDocument/2006/relationships/image" Target="../media/image8.png"/><Relationship Id="rId5" Type="http://schemas.openxmlformats.org/officeDocument/2006/relationships/image" Target="../media/image6.jpg"/><Relationship Id="rId4" Type="http://schemas.openxmlformats.org/officeDocument/2006/relationships/hyperlink" Target="https://www.flickr.com/photos/152977080@N03/33195910630/" TargetMode="External"/></Relationships>
</file>

<file path=ppt/diagrams/_rels/drawing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image" Target="../media/image13.png"/><Relationship Id="rId4" Type="http://schemas.openxmlformats.org/officeDocument/2006/relationships/image" Target="../media/image16.png"/></Relationships>
</file>

<file path=ppt/diagrams/_rels/drawing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image" Target="../media/image13.png"/><Relationship Id="rId4" Type="http://schemas.openxmlformats.org/officeDocument/2006/relationships/image" Target="../media/image16.png"/></Relationships>
</file>

<file path=ppt/diagrams/_rels/drawing5.xml.rels><?xml version="1.0" encoding="UTF-8" standalone="yes"?>
<Relationships xmlns="http://schemas.openxmlformats.org/package/2006/relationships"><Relationship Id="rId8" Type="http://schemas.openxmlformats.org/officeDocument/2006/relationships/hyperlink" Target="http://www.flickr.com/photos/april-mo/8058781530/" TargetMode="External"/><Relationship Id="rId3" Type="http://schemas.openxmlformats.org/officeDocument/2006/relationships/image" Target="../media/image18.jpg"/><Relationship Id="rId7" Type="http://schemas.openxmlformats.org/officeDocument/2006/relationships/image" Target="../media/image20.jpg"/><Relationship Id="rId2" Type="http://schemas.openxmlformats.org/officeDocument/2006/relationships/hyperlink" Target="https://edinburghcollected.org/memories/9024" TargetMode="External"/><Relationship Id="rId1" Type="http://schemas.openxmlformats.org/officeDocument/2006/relationships/image" Target="../media/image17.jpg"/><Relationship Id="rId6" Type="http://schemas.openxmlformats.org/officeDocument/2006/relationships/hyperlink" Target="https://kniveskillpeople.blogspot.com/2011/08/fashion-time-travel-series-fabulous.html" TargetMode="External"/><Relationship Id="rId5" Type="http://schemas.openxmlformats.org/officeDocument/2006/relationships/image" Target="../media/image19.jpg"/><Relationship Id="rId4" Type="http://schemas.openxmlformats.org/officeDocument/2006/relationships/hyperlink" Target="http://www.womenslandarmy.co.uk/world-war-one/ww1-land-girls/" TargetMode="External"/></Relationships>
</file>

<file path=ppt/diagrams/_rels/drawing6.xml.rels><?xml version="1.0" encoding="UTF-8" standalone="yes"?>
<Relationships xmlns="http://schemas.openxmlformats.org/package/2006/relationships"><Relationship Id="rId8" Type="http://schemas.openxmlformats.org/officeDocument/2006/relationships/hyperlink" Target="http://www.flickr.com/photos/april-mo/8058781530/" TargetMode="External"/><Relationship Id="rId3" Type="http://schemas.openxmlformats.org/officeDocument/2006/relationships/image" Target="../media/image18.jpg"/><Relationship Id="rId7" Type="http://schemas.openxmlformats.org/officeDocument/2006/relationships/image" Target="../media/image20.jpg"/><Relationship Id="rId2" Type="http://schemas.openxmlformats.org/officeDocument/2006/relationships/hyperlink" Target="https://edinburghcollected.org/memories/9024" TargetMode="External"/><Relationship Id="rId1" Type="http://schemas.openxmlformats.org/officeDocument/2006/relationships/image" Target="../media/image17.jpg"/><Relationship Id="rId6" Type="http://schemas.openxmlformats.org/officeDocument/2006/relationships/hyperlink" Target="https://kniveskillpeople.blogspot.com/2011/08/fashion-time-travel-series-fabulous.html" TargetMode="External"/><Relationship Id="rId5" Type="http://schemas.openxmlformats.org/officeDocument/2006/relationships/image" Target="../media/image19.jpg"/><Relationship Id="rId4" Type="http://schemas.openxmlformats.org/officeDocument/2006/relationships/hyperlink" Target="http://www.womenslandarmy.co.uk/world-war-one/ww1-land-girls/" TargetMode="External"/></Relationships>
</file>

<file path=ppt/diagrams/_rels/drawing7.xml.rels><?xml version="1.0" encoding="UTF-8" standalone="yes"?>
<Relationships xmlns="http://schemas.openxmlformats.org/package/2006/relationships"><Relationship Id="rId8" Type="http://schemas.openxmlformats.org/officeDocument/2006/relationships/hyperlink" Target="https://www.flickr.com/photos/40290490@N03/5602138451" TargetMode="External"/><Relationship Id="rId3" Type="http://schemas.openxmlformats.org/officeDocument/2006/relationships/image" Target="../media/image22.jpg"/><Relationship Id="rId7" Type="http://schemas.openxmlformats.org/officeDocument/2006/relationships/image" Target="../media/image24.jpg"/><Relationship Id="rId2" Type="http://schemas.openxmlformats.org/officeDocument/2006/relationships/hyperlink" Target="https://www.publicdomainpictures.net/en/view-image.php?image=114223&amp;picture=greek-flag" TargetMode="External"/><Relationship Id="rId1" Type="http://schemas.openxmlformats.org/officeDocument/2006/relationships/image" Target="../media/image21.jpg"/><Relationship Id="rId6" Type="http://schemas.openxmlformats.org/officeDocument/2006/relationships/hyperlink" Target="https://www.pexels.com/photo/flag-of-poland-5611/" TargetMode="External"/><Relationship Id="rId5" Type="http://schemas.openxmlformats.org/officeDocument/2006/relationships/image" Target="../media/image23.jpg"/><Relationship Id="rId4" Type="http://schemas.openxmlformats.org/officeDocument/2006/relationships/hyperlink" Target="https://www.publicdomainpictures.net/en/view-image.php?image=307095&amp;picture=flag-of-spain" TargetMode="External"/></Relationships>
</file>

<file path=ppt/diagrams/_rels/drawing8.xml.rels><?xml version="1.0" encoding="UTF-8" standalone="yes"?>
<Relationships xmlns="http://schemas.openxmlformats.org/package/2006/relationships"><Relationship Id="rId8" Type="http://schemas.openxmlformats.org/officeDocument/2006/relationships/hyperlink" Target="https://www.flickr.com/photos/40290490@N03/5602138451" TargetMode="External"/><Relationship Id="rId3" Type="http://schemas.openxmlformats.org/officeDocument/2006/relationships/image" Target="../media/image22.jpg"/><Relationship Id="rId7" Type="http://schemas.openxmlformats.org/officeDocument/2006/relationships/image" Target="../media/image24.jpg"/><Relationship Id="rId2" Type="http://schemas.openxmlformats.org/officeDocument/2006/relationships/hyperlink" Target="https://www.publicdomainpictures.net/en/view-image.php?image=114223&amp;picture=greek-flag" TargetMode="External"/><Relationship Id="rId1" Type="http://schemas.openxmlformats.org/officeDocument/2006/relationships/image" Target="../media/image21.jpg"/><Relationship Id="rId6" Type="http://schemas.openxmlformats.org/officeDocument/2006/relationships/hyperlink" Target="https://www.pexels.com/photo/flag-of-poland-5611/" TargetMode="External"/><Relationship Id="rId5" Type="http://schemas.openxmlformats.org/officeDocument/2006/relationships/image" Target="../media/image23.jpg"/><Relationship Id="rId4" Type="http://schemas.openxmlformats.org/officeDocument/2006/relationships/hyperlink" Target="https://www.publicdomainpictures.net/en/view-image.php?image=307095&amp;picture=flag-of-spain" TargetMode="External"/></Relationships>
</file>

<file path=ppt/diagrams/_rels/drawing9.xml.rels><?xml version="1.0" encoding="UTF-8" standalone="yes"?>
<Relationships xmlns="http://schemas.openxmlformats.org/package/2006/relationships"><Relationship Id="rId8" Type="http://schemas.openxmlformats.org/officeDocument/2006/relationships/hyperlink" Target="https://www.flickr.com/photos/40290490@N03/5602138451" TargetMode="External"/><Relationship Id="rId3" Type="http://schemas.openxmlformats.org/officeDocument/2006/relationships/image" Target="../media/image22.jpg"/><Relationship Id="rId7" Type="http://schemas.openxmlformats.org/officeDocument/2006/relationships/image" Target="../media/image24.jpg"/><Relationship Id="rId2" Type="http://schemas.openxmlformats.org/officeDocument/2006/relationships/hyperlink" Target="https://www.publicdomainpictures.net/en/view-image.php?image=114223&amp;picture=greek-flag" TargetMode="External"/><Relationship Id="rId1" Type="http://schemas.openxmlformats.org/officeDocument/2006/relationships/image" Target="../media/image21.jpg"/><Relationship Id="rId6" Type="http://schemas.openxmlformats.org/officeDocument/2006/relationships/hyperlink" Target="https://www.pexels.com/photo/flag-of-poland-5611/" TargetMode="External"/><Relationship Id="rId5" Type="http://schemas.openxmlformats.org/officeDocument/2006/relationships/image" Target="../media/image23.jpg"/><Relationship Id="rId4" Type="http://schemas.openxmlformats.org/officeDocument/2006/relationships/hyperlink" Target="https://www.publicdomainpictures.net/en/view-image.php?image=307095&amp;picture=flag-of-spain" TargetMode="Externa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4B85B4C-4E03-4E66-8A22-C6B04A0A82A3}" type="doc">
      <dgm:prSet loTypeId="urn:microsoft.com/office/officeart/2008/layout/PictureStrips" loCatId="picture" qsTypeId="urn:microsoft.com/office/officeart/2005/8/quickstyle/simple1" qsCatId="simple" csTypeId="urn:microsoft.com/office/officeart/2005/8/colors/accent1_2" csCatId="accent1" phldr="1"/>
      <dgm:spPr/>
      <dgm:t>
        <a:bodyPr/>
        <a:lstStyle/>
        <a:p>
          <a:endParaRPr lang="en-GB"/>
        </a:p>
      </dgm:t>
    </dgm:pt>
    <dgm:pt modelId="{FCED7EE9-B2B7-43D6-ACE7-0353F1D5B915}">
      <dgm:prSet phldrT="[Text]"/>
      <dgm:spPr/>
      <dgm:t>
        <a:bodyPr/>
        <a:lstStyle/>
        <a:p>
          <a:r>
            <a:rPr lang="en-GB" dirty="0">
              <a:latin typeface="Europea" pitchFamily="2" charset="0"/>
              <a:ea typeface="Europea" pitchFamily="2" charset="0"/>
            </a:rPr>
            <a:t>A) Greek</a:t>
          </a:r>
        </a:p>
      </dgm:t>
    </dgm:pt>
    <dgm:pt modelId="{0A84AB64-8CE7-4210-B7B5-55EEC4C186BB}" type="parTrans" cxnId="{78507D3D-CA3A-4207-B8D4-45FE12EC3FAB}">
      <dgm:prSet/>
      <dgm:spPr/>
      <dgm:t>
        <a:bodyPr/>
        <a:lstStyle/>
        <a:p>
          <a:endParaRPr lang="en-GB"/>
        </a:p>
      </dgm:t>
    </dgm:pt>
    <dgm:pt modelId="{F9111EA1-A1FD-40E2-AF86-0B1A897F1B6D}" type="sibTrans" cxnId="{78507D3D-CA3A-4207-B8D4-45FE12EC3FAB}">
      <dgm:prSet/>
      <dgm:spPr/>
      <dgm:t>
        <a:bodyPr/>
        <a:lstStyle/>
        <a:p>
          <a:endParaRPr lang="en-GB"/>
        </a:p>
      </dgm:t>
    </dgm:pt>
    <dgm:pt modelId="{D5CE228B-EE45-40F2-A94B-0F920DFE1A76}">
      <dgm:prSet phldrT="[Text]"/>
      <dgm:spPr/>
      <dgm:t>
        <a:bodyPr/>
        <a:lstStyle/>
        <a:p>
          <a:r>
            <a:rPr lang="en-GB" dirty="0"/>
            <a:t>B) English</a:t>
          </a:r>
        </a:p>
      </dgm:t>
    </dgm:pt>
    <dgm:pt modelId="{80715C62-2A0F-47B9-9B6C-6EC884966C2F}" type="parTrans" cxnId="{10258E93-CE11-4512-A049-22A995F7A2D4}">
      <dgm:prSet/>
      <dgm:spPr/>
      <dgm:t>
        <a:bodyPr/>
        <a:lstStyle/>
        <a:p>
          <a:endParaRPr lang="en-GB"/>
        </a:p>
      </dgm:t>
    </dgm:pt>
    <dgm:pt modelId="{DE83FEEF-7410-43C5-B25E-DA6AD8FEC108}" type="sibTrans" cxnId="{10258E93-CE11-4512-A049-22A995F7A2D4}">
      <dgm:prSet/>
      <dgm:spPr/>
      <dgm:t>
        <a:bodyPr/>
        <a:lstStyle/>
        <a:p>
          <a:endParaRPr lang="en-GB"/>
        </a:p>
      </dgm:t>
    </dgm:pt>
    <dgm:pt modelId="{31F0FCC7-81BB-4CEC-89BF-6ABFB67ED729}">
      <dgm:prSet phldrT="[Text]"/>
      <dgm:spPr/>
      <dgm:t>
        <a:bodyPr/>
        <a:lstStyle/>
        <a:p>
          <a:r>
            <a:rPr lang="en-GB" dirty="0"/>
            <a:t>C) Arabic</a:t>
          </a:r>
        </a:p>
      </dgm:t>
    </dgm:pt>
    <dgm:pt modelId="{6DA87560-0EF5-4838-A3CB-17AA7E907EAF}" type="parTrans" cxnId="{33A68B8C-FC78-45FF-BAE7-D9EA0D215DA9}">
      <dgm:prSet/>
      <dgm:spPr/>
      <dgm:t>
        <a:bodyPr/>
        <a:lstStyle/>
        <a:p>
          <a:endParaRPr lang="en-GB"/>
        </a:p>
      </dgm:t>
    </dgm:pt>
    <dgm:pt modelId="{19366C11-2E48-496E-B9F8-2FA99275F4EC}" type="sibTrans" cxnId="{33A68B8C-FC78-45FF-BAE7-D9EA0D215DA9}">
      <dgm:prSet/>
      <dgm:spPr/>
      <dgm:t>
        <a:bodyPr/>
        <a:lstStyle/>
        <a:p>
          <a:endParaRPr lang="en-GB"/>
        </a:p>
      </dgm:t>
    </dgm:pt>
    <dgm:pt modelId="{46458090-2936-485E-A88E-9B5DF2518B93}">
      <dgm:prSet phldrT="[Text]"/>
      <dgm:spPr/>
      <dgm:t>
        <a:bodyPr/>
        <a:lstStyle/>
        <a:p>
          <a:r>
            <a:rPr lang="en-GB" dirty="0"/>
            <a:t>D) Hindi</a:t>
          </a:r>
        </a:p>
      </dgm:t>
    </dgm:pt>
    <dgm:pt modelId="{9BD5C150-6866-434B-8701-07FA49758C36}" type="parTrans" cxnId="{E99E70A4-2EAA-4668-853B-BBA6FB0E7B3B}">
      <dgm:prSet/>
      <dgm:spPr/>
      <dgm:t>
        <a:bodyPr/>
        <a:lstStyle/>
        <a:p>
          <a:endParaRPr lang="en-GB"/>
        </a:p>
      </dgm:t>
    </dgm:pt>
    <dgm:pt modelId="{A853E311-B795-4750-A326-DCFFC3981716}" type="sibTrans" cxnId="{E99E70A4-2EAA-4668-853B-BBA6FB0E7B3B}">
      <dgm:prSet/>
      <dgm:spPr/>
      <dgm:t>
        <a:bodyPr/>
        <a:lstStyle/>
        <a:p>
          <a:endParaRPr lang="en-GB"/>
        </a:p>
      </dgm:t>
    </dgm:pt>
    <dgm:pt modelId="{925C49AC-1720-4847-921B-BB40136A0BAF}" type="pres">
      <dgm:prSet presAssocID="{F4B85B4C-4E03-4E66-8A22-C6B04A0A82A3}" presName="Name0" presStyleCnt="0">
        <dgm:presLayoutVars>
          <dgm:dir/>
          <dgm:resizeHandles val="exact"/>
        </dgm:presLayoutVars>
      </dgm:prSet>
      <dgm:spPr/>
    </dgm:pt>
    <dgm:pt modelId="{A4D66507-4A5C-43F7-B6C3-DA284AA301C8}" type="pres">
      <dgm:prSet presAssocID="{FCED7EE9-B2B7-43D6-ACE7-0353F1D5B915}" presName="composite" presStyleCnt="0"/>
      <dgm:spPr/>
    </dgm:pt>
    <dgm:pt modelId="{3B442041-9A69-4D35-B079-17AE2417F514}" type="pres">
      <dgm:prSet presAssocID="{FCED7EE9-B2B7-43D6-ACE7-0353F1D5B915}" presName="rect1" presStyleLbl="trAlignAcc1" presStyleIdx="0" presStyleCnt="4">
        <dgm:presLayoutVars>
          <dgm:bulletEnabled val="1"/>
        </dgm:presLayoutVars>
      </dgm:prSet>
      <dgm:spPr/>
    </dgm:pt>
    <dgm:pt modelId="{E480AF5E-85EB-4A7B-8F07-996D74904369}" type="pres">
      <dgm:prSet presAssocID="{FCED7EE9-B2B7-43D6-ACE7-0353F1D5B915}" presName="rect2" presStyleLbl="fgImgPlace1" presStyleIdx="0" presStyleCnt="4"/>
      <dgm:spPr>
        <a:blipFill>
          <a:blip xmlns:r="http://schemas.openxmlformats.org/officeDocument/2006/relationships" r:embed="rId1">
            <a:extLst>
              <a:ext uri="{837473B0-CC2E-450A-ABE3-18F120FF3D39}">
                <a1611:picAttrSrcUrl xmlns:a1611="http://schemas.microsoft.com/office/drawing/2016/11/main" r:id="rId2"/>
              </a:ext>
            </a:extLst>
          </a:blip>
          <a:srcRect/>
          <a:stretch>
            <a:fillRect l="-63000" r="-63000"/>
          </a:stretch>
        </a:blipFill>
      </dgm:spPr>
    </dgm:pt>
    <dgm:pt modelId="{DA216EEE-0E7D-4C2A-9EB6-B4FC1565B7E7}" type="pres">
      <dgm:prSet presAssocID="{F9111EA1-A1FD-40E2-AF86-0B1A897F1B6D}" presName="sibTrans" presStyleCnt="0"/>
      <dgm:spPr/>
    </dgm:pt>
    <dgm:pt modelId="{E9039A99-120B-426D-9C3E-40145544E658}" type="pres">
      <dgm:prSet presAssocID="{D5CE228B-EE45-40F2-A94B-0F920DFE1A76}" presName="composite" presStyleCnt="0"/>
      <dgm:spPr/>
    </dgm:pt>
    <dgm:pt modelId="{A3CB5BC7-46EF-401E-AA5B-7864C9718439}" type="pres">
      <dgm:prSet presAssocID="{D5CE228B-EE45-40F2-A94B-0F920DFE1A76}" presName="rect1" presStyleLbl="trAlignAcc1" presStyleIdx="1" presStyleCnt="4">
        <dgm:presLayoutVars>
          <dgm:bulletEnabled val="1"/>
        </dgm:presLayoutVars>
      </dgm:prSet>
      <dgm:spPr/>
    </dgm:pt>
    <dgm:pt modelId="{D0209E47-B143-44F4-9C8D-0E3DC6B464AD}" type="pres">
      <dgm:prSet presAssocID="{D5CE228B-EE45-40F2-A94B-0F920DFE1A76}" presName="rect2" presStyleLbl="fgImgPlace1" presStyleIdx="1" presStyleCnt="4"/>
      <dgm:spPr>
        <a:blipFill>
          <a:blip xmlns:r="http://schemas.openxmlformats.org/officeDocument/2006/relationships" r:embed="rId3">
            <a:extLst>
              <a:ext uri="{837473B0-CC2E-450A-ABE3-18F120FF3D39}">
                <a1611:picAttrSrcUrl xmlns:a1611="http://schemas.microsoft.com/office/drawing/2016/11/main" r:id="rId4"/>
              </a:ext>
            </a:extLst>
          </a:blip>
          <a:srcRect/>
          <a:stretch>
            <a:fillRect l="-72000" r="-72000"/>
          </a:stretch>
        </a:blipFill>
      </dgm:spPr>
    </dgm:pt>
    <dgm:pt modelId="{41AF52A0-E2EB-440B-9A0B-678AB2167144}" type="pres">
      <dgm:prSet presAssocID="{DE83FEEF-7410-43C5-B25E-DA6AD8FEC108}" presName="sibTrans" presStyleCnt="0"/>
      <dgm:spPr/>
    </dgm:pt>
    <dgm:pt modelId="{A85D6F66-FDD2-451F-9644-0F7D109ACCBC}" type="pres">
      <dgm:prSet presAssocID="{31F0FCC7-81BB-4CEC-89BF-6ABFB67ED729}" presName="composite" presStyleCnt="0"/>
      <dgm:spPr/>
    </dgm:pt>
    <dgm:pt modelId="{8C805AB9-1BCB-4207-824D-944292E41D6D}" type="pres">
      <dgm:prSet presAssocID="{31F0FCC7-81BB-4CEC-89BF-6ABFB67ED729}" presName="rect1" presStyleLbl="trAlignAcc1" presStyleIdx="2" presStyleCnt="4">
        <dgm:presLayoutVars>
          <dgm:bulletEnabled val="1"/>
        </dgm:presLayoutVars>
      </dgm:prSet>
      <dgm:spPr/>
    </dgm:pt>
    <dgm:pt modelId="{D76CE230-7B0B-407B-BA81-4B56D328DCC0}" type="pres">
      <dgm:prSet presAssocID="{31F0FCC7-81BB-4CEC-89BF-6ABFB67ED729}" presName="rect2" presStyleLbl="fgImgPlace1" presStyleIdx="2" presStyleCnt="4"/>
      <dgm:spPr>
        <a:blipFill>
          <a:blip xmlns:r="http://schemas.openxmlformats.org/officeDocument/2006/relationships" r:embed="rId5">
            <a:extLst>
              <a:ext uri="{28A0092B-C50C-407E-A947-70E740481C1C}">
                <a14:useLocalDpi xmlns:a14="http://schemas.microsoft.com/office/drawing/2010/main" val="0"/>
              </a:ext>
            </a:extLst>
          </a:blip>
          <a:srcRect/>
          <a:stretch>
            <a:fillRect l="-63000" r="-63000"/>
          </a:stretch>
        </a:blipFill>
      </dgm:spPr>
    </dgm:pt>
    <dgm:pt modelId="{BCFA7058-FE8D-4097-B924-7D7AB1EE3D2A}" type="pres">
      <dgm:prSet presAssocID="{19366C11-2E48-496E-B9F8-2FA99275F4EC}" presName="sibTrans" presStyleCnt="0"/>
      <dgm:spPr/>
    </dgm:pt>
    <dgm:pt modelId="{32D51BD2-9908-4B66-94DD-F49FC29C8A2B}" type="pres">
      <dgm:prSet presAssocID="{46458090-2936-485E-A88E-9B5DF2518B93}" presName="composite" presStyleCnt="0"/>
      <dgm:spPr/>
    </dgm:pt>
    <dgm:pt modelId="{DDC60E7C-3FA9-476B-823A-414D1F5D4F1D}" type="pres">
      <dgm:prSet presAssocID="{46458090-2936-485E-A88E-9B5DF2518B93}" presName="rect1" presStyleLbl="trAlignAcc1" presStyleIdx="3" presStyleCnt="4">
        <dgm:presLayoutVars>
          <dgm:bulletEnabled val="1"/>
        </dgm:presLayoutVars>
      </dgm:prSet>
      <dgm:spPr/>
    </dgm:pt>
    <dgm:pt modelId="{B33D6900-8262-4367-9733-075A94F3FBE4}" type="pres">
      <dgm:prSet presAssocID="{46458090-2936-485E-A88E-9B5DF2518B93}" presName="rect2" presStyleLbl="fgImgPlace1" presStyleIdx="3" presStyleCnt="4"/>
      <dgm:spPr>
        <a:blipFill>
          <a:blip xmlns:r="http://schemas.openxmlformats.org/officeDocument/2006/relationships"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rcRect/>
          <a:stretch>
            <a:fillRect/>
          </a:stretch>
        </a:blipFill>
      </dgm:spPr>
    </dgm:pt>
  </dgm:ptLst>
  <dgm:cxnLst>
    <dgm:cxn modelId="{9A51E53A-448B-4632-A487-8447FCF8357E}" type="presOf" srcId="{46458090-2936-485E-A88E-9B5DF2518B93}" destId="{DDC60E7C-3FA9-476B-823A-414D1F5D4F1D}" srcOrd="0" destOrd="0" presId="urn:microsoft.com/office/officeart/2008/layout/PictureStrips"/>
    <dgm:cxn modelId="{78507D3D-CA3A-4207-B8D4-45FE12EC3FAB}" srcId="{F4B85B4C-4E03-4E66-8A22-C6B04A0A82A3}" destId="{FCED7EE9-B2B7-43D6-ACE7-0353F1D5B915}" srcOrd="0" destOrd="0" parTransId="{0A84AB64-8CE7-4210-B7B5-55EEC4C186BB}" sibTransId="{F9111EA1-A1FD-40E2-AF86-0B1A897F1B6D}"/>
    <dgm:cxn modelId="{4102007A-0D7E-46F5-B671-83F4DEF8933D}" type="presOf" srcId="{F4B85B4C-4E03-4E66-8A22-C6B04A0A82A3}" destId="{925C49AC-1720-4847-921B-BB40136A0BAF}" srcOrd="0" destOrd="0" presId="urn:microsoft.com/office/officeart/2008/layout/PictureStrips"/>
    <dgm:cxn modelId="{33A68B8C-FC78-45FF-BAE7-D9EA0D215DA9}" srcId="{F4B85B4C-4E03-4E66-8A22-C6B04A0A82A3}" destId="{31F0FCC7-81BB-4CEC-89BF-6ABFB67ED729}" srcOrd="2" destOrd="0" parTransId="{6DA87560-0EF5-4838-A3CB-17AA7E907EAF}" sibTransId="{19366C11-2E48-496E-B9F8-2FA99275F4EC}"/>
    <dgm:cxn modelId="{10258E93-CE11-4512-A049-22A995F7A2D4}" srcId="{F4B85B4C-4E03-4E66-8A22-C6B04A0A82A3}" destId="{D5CE228B-EE45-40F2-A94B-0F920DFE1A76}" srcOrd="1" destOrd="0" parTransId="{80715C62-2A0F-47B9-9B6C-6EC884966C2F}" sibTransId="{DE83FEEF-7410-43C5-B25E-DA6AD8FEC108}"/>
    <dgm:cxn modelId="{F9058E94-3C43-457A-8A57-8D285A1CE1D0}" type="presOf" srcId="{D5CE228B-EE45-40F2-A94B-0F920DFE1A76}" destId="{A3CB5BC7-46EF-401E-AA5B-7864C9718439}" srcOrd="0" destOrd="0" presId="urn:microsoft.com/office/officeart/2008/layout/PictureStrips"/>
    <dgm:cxn modelId="{E99E70A4-2EAA-4668-853B-BBA6FB0E7B3B}" srcId="{F4B85B4C-4E03-4E66-8A22-C6B04A0A82A3}" destId="{46458090-2936-485E-A88E-9B5DF2518B93}" srcOrd="3" destOrd="0" parTransId="{9BD5C150-6866-434B-8701-07FA49758C36}" sibTransId="{A853E311-B795-4750-A326-DCFFC3981716}"/>
    <dgm:cxn modelId="{920E58F7-040E-4361-A4A1-7E33B12153FF}" type="presOf" srcId="{FCED7EE9-B2B7-43D6-ACE7-0353F1D5B915}" destId="{3B442041-9A69-4D35-B079-17AE2417F514}" srcOrd="0" destOrd="0" presId="urn:microsoft.com/office/officeart/2008/layout/PictureStrips"/>
    <dgm:cxn modelId="{5273E5FA-85DD-4952-848A-6FD8686C4FB3}" type="presOf" srcId="{31F0FCC7-81BB-4CEC-89BF-6ABFB67ED729}" destId="{8C805AB9-1BCB-4207-824D-944292E41D6D}" srcOrd="0" destOrd="0" presId="urn:microsoft.com/office/officeart/2008/layout/PictureStrips"/>
    <dgm:cxn modelId="{FCCEABC8-E328-46FD-A8EB-61854F1C9D2D}" type="presParOf" srcId="{925C49AC-1720-4847-921B-BB40136A0BAF}" destId="{A4D66507-4A5C-43F7-B6C3-DA284AA301C8}" srcOrd="0" destOrd="0" presId="urn:microsoft.com/office/officeart/2008/layout/PictureStrips"/>
    <dgm:cxn modelId="{01B19EB6-58C0-4340-BDA3-0E69E065461C}" type="presParOf" srcId="{A4D66507-4A5C-43F7-B6C3-DA284AA301C8}" destId="{3B442041-9A69-4D35-B079-17AE2417F514}" srcOrd="0" destOrd="0" presId="urn:microsoft.com/office/officeart/2008/layout/PictureStrips"/>
    <dgm:cxn modelId="{E0B7C6A4-557A-4D6D-863B-667496D10717}" type="presParOf" srcId="{A4D66507-4A5C-43F7-B6C3-DA284AA301C8}" destId="{E480AF5E-85EB-4A7B-8F07-996D74904369}" srcOrd="1" destOrd="0" presId="urn:microsoft.com/office/officeart/2008/layout/PictureStrips"/>
    <dgm:cxn modelId="{941C913F-3AC8-43B9-B0B2-96DBC1099820}" type="presParOf" srcId="{925C49AC-1720-4847-921B-BB40136A0BAF}" destId="{DA216EEE-0E7D-4C2A-9EB6-B4FC1565B7E7}" srcOrd="1" destOrd="0" presId="urn:microsoft.com/office/officeart/2008/layout/PictureStrips"/>
    <dgm:cxn modelId="{9BB83644-BF29-4C0C-98C7-09114FF1A922}" type="presParOf" srcId="{925C49AC-1720-4847-921B-BB40136A0BAF}" destId="{E9039A99-120B-426D-9C3E-40145544E658}" srcOrd="2" destOrd="0" presId="urn:microsoft.com/office/officeart/2008/layout/PictureStrips"/>
    <dgm:cxn modelId="{4299ACB3-F4BA-4A81-A260-DC8B4513F9D0}" type="presParOf" srcId="{E9039A99-120B-426D-9C3E-40145544E658}" destId="{A3CB5BC7-46EF-401E-AA5B-7864C9718439}" srcOrd="0" destOrd="0" presId="urn:microsoft.com/office/officeart/2008/layout/PictureStrips"/>
    <dgm:cxn modelId="{4F108731-BF84-406F-B1EA-196983C2FE95}" type="presParOf" srcId="{E9039A99-120B-426D-9C3E-40145544E658}" destId="{D0209E47-B143-44F4-9C8D-0E3DC6B464AD}" srcOrd="1" destOrd="0" presId="urn:microsoft.com/office/officeart/2008/layout/PictureStrips"/>
    <dgm:cxn modelId="{D25AC2E1-F35E-4418-8C2D-3B1CAB4D06F2}" type="presParOf" srcId="{925C49AC-1720-4847-921B-BB40136A0BAF}" destId="{41AF52A0-E2EB-440B-9A0B-678AB2167144}" srcOrd="3" destOrd="0" presId="urn:microsoft.com/office/officeart/2008/layout/PictureStrips"/>
    <dgm:cxn modelId="{F64FD9E2-66C1-44FB-A75B-1EAE1736DCDC}" type="presParOf" srcId="{925C49AC-1720-4847-921B-BB40136A0BAF}" destId="{A85D6F66-FDD2-451F-9644-0F7D109ACCBC}" srcOrd="4" destOrd="0" presId="urn:microsoft.com/office/officeart/2008/layout/PictureStrips"/>
    <dgm:cxn modelId="{4320CAA7-8323-4A4D-B424-B1125B22C823}" type="presParOf" srcId="{A85D6F66-FDD2-451F-9644-0F7D109ACCBC}" destId="{8C805AB9-1BCB-4207-824D-944292E41D6D}" srcOrd="0" destOrd="0" presId="urn:microsoft.com/office/officeart/2008/layout/PictureStrips"/>
    <dgm:cxn modelId="{CBBBC4AE-BE9C-458E-8D41-F147F978E88C}" type="presParOf" srcId="{A85D6F66-FDD2-451F-9644-0F7D109ACCBC}" destId="{D76CE230-7B0B-407B-BA81-4B56D328DCC0}" srcOrd="1" destOrd="0" presId="urn:microsoft.com/office/officeart/2008/layout/PictureStrips"/>
    <dgm:cxn modelId="{BE88DD6D-8702-48E0-B890-7815D15D730F}" type="presParOf" srcId="{925C49AC-1720-4847-921B-BB40136A0BAF}" destId="{BCFA7058-FE8D-4097-B924-7D7AB1EE3D2A}" srcOrd="5" destOrd="0" presId="urn:microsoft.com/office/officeart/2008/layout/PictureStrips"/>
    <dgm:cxn modelId="{F7DE3784-2F55-4BEA-B8B3-773F8953C900}" type="presParOf" srcId="{925C49AC-1720-4847-921B-BB40136A0BAF}" destId="{32D51BD2-9908-4B66-94DD-F49FC29C8A2B}" srcOrd="6" destOrd="0" presId="urn:microsoft.com/office/officeart/2008/layout/PictureStrips"/>
    <dgm:cxn modelId="{B55A587D-B8E5-4A71-9364-FA8A2C720C30}" type="presParOf" srcId="{32D51BD2-9908-4B66-94DD-F49FC29C8A2B}" destId="{DDC60E7C-3FA9-476B-823A-414D1F5D4F1D}" srcOrd="0" destOrd="0" presId="urn:microsoft.com/office/officeart/2008/layout/PictureStrips"/>
    <dgm:cxn modelId="{65E61755-C3E7-4649-A368-62CE684B1A0C}" type="presParOf" srcId="{32D51BD2-9908-4B66-94DD-F49FC29C8A2B}" destId="{B33D6900-8262-4367-9733-075A94F3FBE4}" srcOrd="1" destOrd="0" presId="urn:microsoft.com/office/officeart/2008/layout/PictureStrip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F4B85B4C-4E03-4E66-8A22-C6B04A0A82A3}" type="doc">
      <dgm:prSet loTypeId="urn:microsoft.com/office/officeart/2008/layout/PictureStrips" loCatId="picture" qsTypeId="urn:microsoft.com/office/officeart/2005/8/quickstyle/simple1" qsCatId="simple" csTypeId="urn:microsoft.com/office/officeart/2005/8/colors/accent1_2" csCatId="accent1" phldr="1"/>
      <dgm:spPr/>
      <dgm:t>
        <a:bodyPr/>
        <a:lstStyle/>
        <a:p>
          <a:endParaRPr lang="en-GB"/>
        </a:p>
      </dgm:t>
    </dgm:pt>
    <dgm:pt modelId="{FCED7EE9-B2B7-43D6-ACE7-0353F1D5B915}">
      <dgm:prSet phldrT="[Text]"/>
      <dgm:spPr/>
      <dgm:t>
        <a:bodyPr/>
        <a:lstStyle/>
        <a:p>
          <a:r>
            <a:rPr lang="en-GB" dirty="0">
              <a:latin typeface="Europea" pitchFamily="2" charset="0"/>
              <a:ea typeface="Europea" pitchFamily="2" charset="0"/>
            </a:rPr>
            <a:t>Greece</a:t>
          </a:r>
        </a:p>
      </dgm:t>
    </dgm:pt>
    <dgm:pt modelId="{0A84AB64-8CE7-4210-B7B5-55EEC4C186BB}" type="parTrans" cxnId="{78507D3D-CA3A-4207-B8D4-45FE12EC3FAB}">
      <dgm:prSet/>
      <dgm:spPr/>
      <dgm:t>
        <a:bodyPr/>
        <a:lstStyle/>
        <a:p>
          <a:endParaRPr lang="en-GB"/>
        </a:p>
      </dgm:t>
    </dgm:pt>
    <dgm:pt modelId="{F9111EA1-A1FD-40E2-AF86-0B1A897F1B6D}" type="sibTrans" cxnId="{78507D3D-CA3A-4207-B8D4-45FE12EC3FAB}">
      <dgm:prSet/>
      <dgm:spPr/>
      <dgm:t>
        <a:bodyPr/>
        <a:lstStyle/>
        <a:p>
          <a:endParaRPr lang="en-GB"/>
        </a:p>
      </dgm:t>
    </dgm:pt>
    <dgm:pt modelId="{D5CE228B-EE45-40F2-A94B-0F920DFE1A76}">
      <dgm:prSet phldrT="[Text]"/>
      <dgm:spPr/>
      <dgm:t>
        <a:bodyPr/>
        <a:lstStyle/>
        <a:p>
          <a:r>
            <a:rPr lang="en-GB" dirty="0"/>
            <a:t>Spain</a:t>
          </a:r>
        </a:p>
      </dgm:t>
    </dgm:pt>
    <dgm:pt modelId="{80715C62-2A0F-47B9-9B6C-6EC884966C2F}" type="parTrans" cxnId="{10258E93-CE11-4512-A049-22A995F7A2D4}">
      <dgm:prSet/>
      <dgm:spPr/>
      <dgm:t>
        <a:bodyPr/>
        <a:lstStyle/>
        <a:p>
          <a:endParaRPr lang="en-GB"/>
        </a:p>
      </dgm:t>
    </dgm:pt>
    <dgm:pt modelId="{DE83FEEF-7410-43C5-B25E-DA6AD8FEC108}" type="sibTrans" cxnId="{10258E93-CE11-4512-A049-22A995F7A2D4}">
      <dgm:prSet/>
      <dgm:spPr/>
      <dgm:t>
        <a:bodyPr/>
        <a:lstStyle/>
        <a:p>
          <a:endParaRPr lang="en-GB"/>
        </a:p>
      </dgm:t>
    </dgm:pt>
    <dgm:pt modelId="{31F0FCC7-81BB-4CEC-89BF-6ABFB67ED729}">
      <dgm:prSet phldrT="[Text]"/>
      <dgm:spPr/>
      <dgm:t>
        <a:bodyPr/>
        <a:lstStyle/>
        <a:p>
          <a:r>
            <a:rPr lang="en-GB" dirty="0"/>
            <a:t>Poland</a:t>
          </a:r>
        </a:p>
      </dgm:t>
    </dgm:pt>
    <dgm:pt modelId="{6DA87560-0EF5-4838-A3CB-17AA7E907EAF}" type="parTrans" cxnId="{33A68B8C-FC78-45FF-BAE7-D9EA0D215DA9}">
      <dgm:prSet/>
      <dgm:spPr/>
      <dgm:t>
        <a:bodyPr/>
        <a:lstStyle/>
        <a:p>
          <a:endParaRPr lang="en-GB"/>
        </a:p>
      </dgm:t>
    </dgm:pt>
    <dgm:pt modelId="{19366C11-2E48-496E-B9F8-2FA99275F4EC}" type="sibTrans" cxnId="{33A68B8C-FC78-45FF-BAE7-D9EA0D215DA9}">
      <dgm:prSet/>
      <dgm:spPr/>
      <dgm:t>
        <a:bodyPr/>
        <a:lstStyle/>
        <a:p>
          <a:endParaRPr lang="en-GB"/>
        </a:p>
      </dgm:t>
    </dgm:pt>
    <dgm:pt modelId="{46458090-2936-485E-A88E-9B5DF2518B93}">
      <dgm:prSet phldrT="[Text]"/>
      <dgm:spPr/>
      <dgm:t>
        <a:bodyPr/>
        <a:lstStyle/>
        <a:p>
          <a:r>
            <a:rPr lang="en-GB" dirty="0"/>
            <a:t>Romania</a:t>
          </a:r>
        </a:p>
      </dgm:t>
    </dgm:pt>
    <dgm:pt modelId="{9BD5C150-6866-434B-8701-07FA49758C36}" type="parTrans" cxnId="{E99E70A4-2EAA-4668-853B-BBA6FB0E7B3B}">
      <dgm:prSet/>
      <dgm:spPr/>
      <dgm:t>
        <a:bodyPr/>
        <a:lstStyle/>
        <a:p>
          <a:endParaRPr lang="en-GB"/>
        </a:p>
      </dgm:t>
    </dgm:pt>
    <dgm:pt modelId="{A853E311-B795-4750-A326-DCFFC3981716}" type="sibTrans" cxnId="{E99E70A4-2EAA-4668-853B-BBA6FB0E7B3B}">
      <dgm:prSet/>
      <dgm:spPr/>
      <dgm:t>
        <a:bodyPr/>
        <a:lstStyle/>
        <a:p>
          <a:endParaRPr lang="en-GB"/>
        </a:p>
      </dgm:t>
    </dgm:pt>
    <dgm:pt modelId="{925C49AC-1720-4847-921B-BB40136A0BAF}" type="pres">
      <dgm:prSet presAssocID="{F4B85B4C-4E03-4E66-8A22-C6B04A0A82A3}" presName="Name0" presStyleCnt="0">
        <dgm:presLayoutVars>
          <dgm:dir/>
          <dgm:resizeHandles val="exact"/>
        </dgm:presLayoutVars>
      </dgm:prSet>
      <dgm:spPr/>
    </dgm:pt>
    <dgm:pt modelId="{A4D66507-4A5C-43F7-B6C3-DA284AA301C8}" type="pres">
      <dgm:prSet presAssocID="{FCED7EE9-B2B7-43D6-ACE7-0353F1D5B915}" presName="composite" presStyleCnt="0"/>
      <dgm:spPr/>
    </dgm:pt>
    <dgm:pt modelId="{3B442041-9A69-4D35-B079-17AE2417F514}" type="pres">
      <dgm:prSet presAssocID="{FCED7EE9-B2B7-43D6-ACE7-0353F1D5B915}" presName="rect1" presStyleLbl="trAlignAcc1" presStyleIdx="0" presStyleCnt="4">
        <dgm:presLayoutVars>
          <dgm:bulletEnabled val="1"/>
        </dgm:presLayoutVars>
      </dgm:prSet>
      <dgm:spPr/>
    </dgm:pt>
    <dgm:pt modelId="{E480AF5E-85EB-4A7B-8F07-996D74904369}" type="pres">
      <dgm:prSet presAssocID="{FCED7EE9-B2B7-43D6-ACE7-0353F1D5B915}" presName="rect2" presStyleLbl="fgImgPlace1" presStyleIdx="0" presStyleCnt="4"/>
      <dgm:spPr>
        <a:blipFill>
          <a:blip xmlns:r="http://schemas.openxmlformats.org/officeDocument/2006/relationships" r:embed="rId1">
            <a:extLst>
              <a:ext uri="{837473B0-CC2E-450A-ABE3-18F120FF3D39}">
                <a1611:picAttrSrcUrl xmlns:a1611="http://schemas.microsoft.com/office/drawing/2016/11/main" r:id="rId2"/>
              </a:ext>
            </a:extLst>
          </a:blip>
          <a:srcRect/>
          <a:stretch>
            <a:fillRect l="-63000" r="-63000"/>
          </a:stretch>
        </a:blipFill>
      </dgm:spPr>
    </dgm:pt>
    <dgm:pt modelId="{DA216EEE-0E7D-4C2A-9EB6-B4FC1565B7E7}" type="pres">
      <dgm:prSet presAssocID="{F9111EA1-A1FD-40E2-AF86-0B1A897F1B6D}" presName="sibTrans" presStyleCnt="0"/>
      <dgm:spPr/>
    </dgm:pt>
    <dgm:pt modelId="{E9039A99-120B-426D-9C3E-40145544E658}" type="pres">
      <dgm:prSet presAssocID="{D5CE228B-EE45-40F2-A94B-0F920DFE1A76}" presName="composite" presStyleCnt="0"/>
      <dgm:spPr/>
    </dgm:pt>
    <dgm:pt modelId="{A3CB5BC7-46EF-401E-AA5B-7864C9718439}" type="pres">
      <dgm:prSet presAssocID="{D5CE228B-EE45-40F2-A94B-0F920DFE1A76}" presName="rect1" presStyleLbl="trAlignAcc1" presStyleIdx="1" presStyleCnt="4">
        <dgm:presLayoutVars>
          <dgm:bulletEnabled val="1"/>
        </dgm:presLayoutVars>
      </dgm:prSet>
      <dgm:spPr/>
    </dgm:pt>
    <dgm:pt modelId="{D0209E47-B143-44F4-9C8D-0E3DC6B464AD}" type="pres">
      <dgm:prSet presAssocID="{D5CE228B-EE45-40F2-A94B-0F920DFE1A76}" presName="rect2" presStyleLbl="fgImgPlace1" presStyleIdx="1" presStyleCnt="4"/>
      <dgm:spPr>
        <a:blipFill>
          <a:blip xmlns:r="http://schemas.openxmlformats.org/officeDocument/2006/relationships" r:embed="rId3">
            <a:extLst>
              <a:ext uri="{837473B0-CC2E-450A-ABE3-18F120FF3D39}">
                <a1611:picAttrSrcUrl xmlns:a1611="http://schemas.microsoft.com/office/drawing/2016/11/main" r:id="rId4"/>
              </a:ext>
            </a:extLst>
          </a:blip>
          <a:srcRect/>
          <a:stretch>
            <a:fillRect l="-63000" r="-63000"/>
          </a:stretch>
        </a:blipFill>
      </dgm:spPr>
    </dgm:pt>
    <dgm:pt modelId="{41AF52A0-E2EB-440B-9A0B-678AB2167144}" type="pres">
      <dgm:prSet presAssocID="{DE83FEEF-7410-43C5-B25E-DA6AD8FEC108}" presName="sibTrans" presStyleCnt="0"/>
      <dgm:spPr/>
    </dgm:pt>
    <dgm:pt modelId="{A85D6F66-FDD2-451F-9644-0F7D109ACCBC}" type="pres">
      <dgm:prSet presAssocID="{31F0FCC7-81BB-4CEC-89BF-6ABFB67ED729}" presName="composite" presStyleCnt="0"/>
      <dgm:spPr/>
    </dgm:pt>
    <dgm:pt modelId="{8C805AB9-1BCB-4207-824D-944292E41D6D}" type="pres">
      <dgm:prSet presAssocID="{31F0FCC7-81BB-4CEC-89BF-6ABFB67ED729}" presName="rect1" presStyleLbl="trAlignAcc1" presStyleIdx="2" presStyleCnt="4">
        <dgm:presLayoutVars>
          <dgm:bulletEnabled val="1"/>
        </dgm:presLayoutVars>
      </dgm:prSet>
      <dgm:spPr/>
    </dgm:pt>
    <dgm:pt modelId="{D76CE230-7B0B-407B-BA81-4B56D328DCC0}" type="pres">
      <dgm:prSet presAssocID="{31F0FCC7-81BB-4CEC-89BF-6ABFB67ED729}" presName="rect2" presStyleLbl="fgImgPlace1" presStyleIdx="2" presStyleCnt="4"/>
      <dgm:spPr>
        <a:blipFill>
          <a:blip xmlns:r="http://schemas.openxmlformats.org/officeDocument/2006/relationships" r:embed="rId5">
            <a:extLst>
              <a:ext uri="{837473B0-CC2E-450A-ABE3-18F120FF3D39}">
                <a1611:picAttrSrcUrl xmlns:a1611="http://schemas.microsoft.com/office/drawing/2016/11/main" r:id="rId6"/>
              </a:ext>
            </a:extLst>
          </a:blip>
          <a:srcRect/>
          <a:stretch>
            <a:fillRect l="-63000" r="-63000"/>
          </a:stretch>
        </a:blipFill>
      </dgm:spPr>
    </dgm:pt>
    <dgm:pt modelId="{BCFA7058-FE8D-4097-B924-7D7AB1EE3D2A}" type="pres">
      <dgm:prSet presAssocID="{19366C11-2E48-496E-B9F8-2FA99275F4EC}" presName="sibTrans" presStyleCnt="0"/>
      <dgm:spPr/>
    </dgm:pt>
    <dgm:pt modelId="{32D51BD2-9908-4B66-94DD-F49FC29C8A2B}" type="pres">
      <dgm:prSet presAssocID="{46458090-2936-485E-A88E-9B5DF2518B93}" presName="composite" presStyleCnt="0"/>
      <dgm:spPr/>
    </dgm:pt>
    <dgm:pt modelId="{DDC60E7C-3FA9-476B-823A-414D1F5D4F1D}" type="pres">
      <dgm:prSet presAssocID="{46458090-2936-485E-A88E-9B5DF2518B93}" presName="rect1" presStyleLbl="trAlignAcc1" presStyleIdx="3" presStyleCnt="4">
        <dgm:presLayoutVars>
          <dgm:bulletEnabled val="1"/>
        </dgm:presLayoutVars>
      </dgm:prSet>
      <dgm:spPr/>
    </dgm:pt>
    <dgm:pt modelId="{B33D6900-8262-4367-9733-075A94F3FBE4}" type="pres">
      <dgm:prSet presAssocID="{46458090-2936-485E-A88E-9B5DF2518B93}" presName="rect2" presStyleLbl="fgImgPlace1" presStyleIdx="3" presStyleCnt="4"/>
      <dgm:spPr>
        <a:blipFill>
          <a:blip xmlns:r="http://schemas.openxmlformats.org/officeDocument/2006/relationships" r:embed="rId7">
            <a:extLst>
              <a:ext uri="{837473B0-CC2E-450A-ABE3-18F120FF3D39}">
                <a1611:picAttrSrcUrl xmlns:a1611="http://schemas.microsoft.com/office/drawing/2016/11/main" r:id="rId8"/>
              </a:ext>
            </a:extLst>
          </a:blip>
          <a:srcRect/>
          <a:stretch>
            <a:fillRect l="-50000" r="-50000"/>
          </a:stretch>
        </a:blipFill>
      </dgm:spPr>
    </dgm:pt>
  </dgm:ptLst>
  <dgm:cxnLst>
    <dgm:cxn modelId="{9A51E53A-448B-4632-A487-8447FCF8357E}" type="presOf" srcId="{46458090-2936-485E-A88E-9B5DF2518B93}" destId="{DDC60E7C-3FA9-476B-823A-414D1F5D4F1D}" srcOrd="0" destOrd="0" presId="urn:microsoft.com/office/officeart/2008/layout/PictureStrips"/>
    <dgm:cxn modelId="{78507D3D-CA3A-4207-B8D4-45FE12EC3FAB}" srcId="{F4B85B4C-4E03-4E66-8A22-C6B04A0A82A3}" destId="{FCED7EE9-B2B7-43D6-ACE7-0353F1D5B915}" srcOrd="0" destOrd="0" parTransId="{0A84AB64-8CE7-4210-B7B5-55EEC4C186BB}" sibTransId="{F9111EA1-A1FD-40E2-AF86-0B1A897F1B6D}"/>
    <dgm:cxn modelId="{4102007A-0D7E-46F5-B671-83F4DEF8933D}" type="presOf" srcId="{F4B85B4C-4E03-4E66-8A22-C6B04A0A82A3}" destId="{925C49AC-1720-4847-921B-BB40136A0BAF}" srcOrd="0" destOrd="0" presId="urn:microsoft.com/office/officeart/2008/layout/PictureStrips"/>
    <dgm:cxn modelId="{33A68B8C-FC78-45FF-BAE7-D9EA0D215DA9}" srcId="{F4B85B4C-4E03-4E66-8A22-C6B04A0A82A3}" destId="{31F0FCC7-81BB-4CEC-89BF-6ABFB67ED729}" srcOrd="2" destOrd="0" parTransId="{6DA87560-0EF5-4838-A3CB-17AA7E907EAF}" sibTransId="{19366C11-2E48-496E-B9F8-2FA99275F4EC}"/>
    <dgm:cxn modelId="{10258E93-CE11-4512-A049-22A995F7A2D4}" srcId="{F4B85B4C-4E03-4E66-8A22-C6B04A0A82A3}" destId="{D5CE228B-EE45-40F2-A94B-0F920DFE1A76}" srcOrd="1" destOrd="0" parTransId="{80715C62-2A0F-47B9-9B6C-6EC884966C2F}" sibTransId="{DE83FEEF-7410-43C5-B25E-DA6AD8FEC108}"/>
    <dgm:cxn modelId="{F9058E94-3C43-457A-8A57-8D285A1CE1D0}" type="presOf" srcId="{D5CE228B-EE45-40F2-A94B-0F920DFE1A76}" destId="{A3CB5BC7-46EF-401E-AA5B-7864C9718439}" srcOrd="0" destOrd="0" presId="urn:microsoft.com/office/officeart/2008/layout/PictureStrips"/>
    <dgm:cxn modelId="{E99E70A4-2EAA-4668-853B-BBA6FB0E7B3B}" srcId="{F4B85B4C-4E03-4E66-8A22-C6B04A0A82A3}" destId="{46458090-2936-485E-A88E-9B5DF2518B93}" srcOrd="3" destOrd="0" parTransId="{9BD5C150-6866-434B-8701-07FA49758C36}" sibTransId="{A853E311-B795-4750-A326-DCFFC3981716}"/>
    <dgm:cxn modelId="{920E58F7-040E-4361-A4A1-7E33B12153FF}" type="presOf" srcId="{FCED7EE9-B2B7-43D6-ACE7-0353F1D5B915}" destId="{3B442041-9A69-4D35-B079-17AE2417F514}" srcOrd="0" destOrd="0" presId="urn:microsoft.com/office/officeart/2008/layout/PictureStrips"/>
    <dgm:cxn modelId="{5273E5FA-85DD-4952-848A-6FD8686C4FB3}" type="presOf" srcId="{31F0FCC7-81BB-4CEC-89BF-6ABFB67ED729}" destId="{8C805AB9-1BCB-4207-824D-944292E41D6D}" srcOrd="0" destOrd="0" presId="urn:microsoft.com/office/officeart/2008/layout/PictureStrips"/>
    <dgm:cxn modelId="{FCCEABC8-E328-46FD-A8EB-61854F1C9D2D}" type="presParOf" srcId="{925C49AC-1720-4847-921B-BB40136A0BAF}" destId="{A4D66507-4A5C-43F7-B6C3-DA284AA301C8}" srcOrd="0" destOrd="0" presId="urn:microsoft.com/office/officeart/2008/layout/PictureStrips"/>
    <dgm:cxn modelId="{01B19EB6-58C0-4340-BDA3-0E69E065461C}" type="presParOf" srcId="{A4D66507-4A5C-43F7-B6C3-DA284AA301C8}" destId="{3B442041-9A69-4D35-B079-17AE2417F514}" srcOrd="0" destOrd="0" presId="urn:microsoft.com/office/officeart/2008/layout/PictureStrips"/>
    <dgm:cxn modelId="{E0B7C6A4-557A-4D6D-863B-667496D10717}" type="presParOf" srcId="{A4D66507-4A5C-43F7-B6C3-DA284AA301C8}" destId="{E480AF5E-85EB-4A7B-8F07-996D74904369}" srcOrd="1" destOrd="0" presId="urn:microsoft.com/office/officeart/2008/layout/PictureStrips"/>
    <dgm:cxn modelId="{941C913F-3AC8-43B9-B0B2-96DBC1099820}" type="presParOf" srcId="{925C49AC-1720-4847-921B-BB40136A0BAF}" destId="{DA216EEE-0E7D-4C2A-9EB6-B4FC1565B7E7}" srcOrd="1" destOrd="0" presId="urn:microsoft.com/office/officeart/2008/layout/PictureStrips"/>
    <dgm:cxn modelId="{9BB83644-BF29-4C0C-98C7-09114FF1A922}" type="presParOf" srcId="{925C49AC-1720-4847-921B-BB40136A0BAF}" destId="{E9039A99-120B-426D-9C3E-40145544E658}" srcOrd="2" destOrd="0" presId="urn:microsoft.com/office/officeart/2008/layout/PictureStrips"/>
    <dgm:cxn modelId="{4299ACB3-F4BA-4A81-A260-DC8B4513F9D0}" type="presParOf" srcId="{E9039A99-120B-426D-9C3E-40145544E658}" destId="{A3CB5BC7-46EF-401E-AA5B-7864C9718439}" srcOrd="0" destOrd="0" presId="urn:microsoft.com/office/officeart/2008/layout/PictureStrips"/>
    <dgm:cxn modelId="{4F108731-BF84-406F-B1EA-196983C2FE95}" type="presParOf" srcId="{E9039A99-120B-426D-9C3E-40145544E658}" destId="{D0209E47-B143-44F4-9C8D-0E3DC6B464AD}" srcOrd="1" destOrd="0" presId="urn:microsoft.com/office/officeart/2008/layout/PictureStrips"/>
    <dgm:cxn modelId="{D25AC2E1-F35E-4418-8C2D-3B1CAB4D06F2}" type="presParOf" srcId="{925C49AC-1720-4847-921B-BB40136A0BAF}" destId="{41AF52A0-E2EB-440B-9A0B-678AB2167144}" srcOrd="3" destOrd="0" presId="urn:microsoft.com/office/officeart/2008/layout/PictureStrips"/>
    <dgm:cxn modelId="{F64FD9E2-66C1-44FB-A75B-1EAE1736DCDC}" type="presParOf" srcId="{925C49AC-1720-4847-921B-BB40136A0BAF}" destId="{A85D6F66-FDD2-451F-9644-0F7D109ACCBC}" srcOrd="4" destOrd="0" presId="urn:microsoft.com/office/officeart/2008/layout/PictureStrips"/>
    <dgm:cxn modelId="{4320CAA7-8323-4A4D-B424-B1125B22C823}" type="presParOf" srcId="{A85D6F66-FDD2-451F-9644-0F7D109ACCBC}" destId="{8C805AB9-1BCB-4207-824D-944292E41D6D}" srcOrd="0" destOrd="0" presId="urn:microsoft.com/office/officeart/2008/layout/PictureStrips"/>
    <dgm:cxn modelId="{CBBBC4AE-BE9C-458E-8D41-F147F978E88C}" type="presParOf" srcId="{A85D6F66-FDD2-451F-9644-0F7D109ACCBC}" destId="{D76CE230-7B0B-407B-BA81-4B56D328DCC0}" srcOrd="1" destOrd="0" presId="urn:microsoft.com/office/officeart/2008/layout/PictureStrips"/>
    <dgm:cxn modelId="{BE88DD6D-8702-48E0-B890-7815D15D730F}" type="presParOf" srcId="{925C49AC-1720-4847-921B-BB40136A0BAF}" destId="{BCFA7058-FE8D-4097-B924-7D7AB1EE3D2A}" srcOrd="5" destOrd="0" presId="urn:microsoft.com/office/officeart/2008/layout/PictureStrips"/>
    <dgm:cxn modelId="{F7DE3784-2F55-4BEA-B8B3-773F8953C900}" type="presParOf" srcId="{925C49AC-1720-4847-921B-BB40136A0BAF}" destId="{32D51BD2-9908-4B66-94DD-F49FC29C8A2B}" srcOrd="6" destOrd="0" presId="urn:microsoft.com/office/officeart/2008/layout/PictureStrips"/>
    <dgm:cxn modelId="{B55A587D-B8E5-4A71-9364-FA8A2C720C30}" type="presParOf" srcId="{32D51BD2-9908-4B66-94DD-F49FC29C8A2B}" destId="{DDC60E7C-3FA9-476B-823A-414D1F5D4F1D}" srcOrd="0" destOrd="0" presId="urn:microsoft.com/office/officeart/2008/layout/PictureStrips"/>
    <dgm:cxn modelId="{65E61755-C3E7-4649-A368-62CE684B1A0C}" type="presParOf" srcId="{32D51BD2-9908-4B66-94DD-F49FC29C8A2B}" destId="{B33D6900-8262-4367-9733-075A94F3FBE4}" srcOrd="1" destOrd="0" presId="urn:microsoft.com/office/officeart/2008/layout/PictureStrip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F4B85B4C-4E03-4E66-8A22-C6B04A0A82A3}" type="doc">
      <dgm:prSet loTypeId="urn:microsoft.com/office/officeart/2008/layout/PictureStrips" loCatId="picture" qsTypeId="urn:microsoft.com/office/officeart/2005/8/quickstyle/simple1" qsCatId="simple" csTypeId="urn:microsoft.com/office/officeart/2005/8/colors/accent1_2" csCatId="accent1" phldr="1"/>
      <dgm:spPr/>
      <dgm:t>
        <a:bodyPr/>
        <a:lstStyle/>
        <a:p>
          <a:endParaRPr lang="en-GB"/>
        </a:p>
      </dgm:t>
    </dgm:pt>
    <dgm:pt modelId="{FCED7EE9-B2B7-43D6-ACE7-0353F1D5B915}">
      <dgm:prSet phldrT="[Text]"/>
      <dgm:spPr/>
      <dgm:t>
        <a:bodyPr/>
        <a:lstStyle/>
        <a:p>
          <a:r>
            <a:rPr lang="en-GB" dirty="0">
              <a:latin typeface="Europea" pitchFamily="2" charset="0"/>
              <a:ea typeface="Europea" pitchFamily="2" charset="0"/>
            </a:rPr>
            <a:t>European Union</a:t>
          </a:r>
        </a:p>
      </dgm:t>
    </dgm:pt>
    <dgm:pt modelId="{0A84AB64-8CE7-4210-B7B5-55EEC4C186BB}" type="parTrans" cxnId="{78507D3D-CA3A-4207-B8D4-45FE12EC3FAB}">
      <dgm:prSet/>
      <dgm:spPr/>
      <dgm:t>
        <a:bodyPr/>
        <a:lstStyle/>
        <a:p>
          <a:endParaRPr lang="en-GB"/>
        </a:p>
      </dgm:t>
    </dgm:pt>
    <dgm:pt modelId="{F9111EA1-A1FD-40E2-AF86-0B1A897F1B6D}" type="sibTrans" cxnId="{78507D3D-CA3A-4207-B8D4-45FE12EC3FAB}">
      <dgm:prSet/>
      <dgm:spPr/>
      <dgm:t>
        <a:bodyPr/>
        <a:lstStyle/>
        <a:p>
          <a:endParaRPr lang="en-GB"/>
        </a:p>
      </dgm:t>
    </dgm:pt>
    <dgm:pt modelId="{D5CE228B-EE45-40F2-A94B-0F920DFE1A76}">
      <dgm:prSet phldrT="[Text]"/>
      <dgm:spPr/>
      <dgm:t>
        <a:bodyPr/>
        <a:lstStyle/>
        <a:p>
          <a:r>
            <a:rPr lang="en-GB" dirty="0"/>
            <a:t>India</a:t>
          </a:r>
        </a:p>
      </dgm:t>
    </dgm:pt>
    <dgm:pt modelId="{80715C62-2A0F-47B9-9B6C-6EC884966C2F}" type="parTrans" cxnId="{10258E93-CE11-4512-A049-22A995F7A2D4}">
      <dgm:prSet/>
      <dgm:spPr/>
      <dgm:t>
        <a:bodyPr/>
        <a:lstStyle/>
        <a:p>
          <a:endParaRPr lang="en-GB"/>
        </a:p>
      </dgm:t>
    </dgm:pt>
    <dgm:pt modelId="{DE83FEEF-7410-43C5-B25E-DA6AD8FEC108}" type="sibTrans" cxnId="{10258E93-CE11-4512-A049-22A995F7A2D4}">
      <dgm:prSet/>
      <dgm:spPr/>
      <dgm:t>
        <a:bodyPr/>
        <a:lstStyle/>
        <a:p>
          <a:endParaRPr lang="en-GB"/>
        </a:p>
      </dgm:t>
    </dgm:pt>
    <dgm:pt modelId="{31F0FCC7-81BB-4CEC-89BF-6ABFB67ED729}">
      <dgm:prSet phldrT="[Text]"/>
      <dgm:spPr/>
      <dgm:t>
        <a:bodyPr/>
        <a:lstStyle/>
        <a:p>
          <a:r>
            <a:rPr lang="en-GB" dirty="0"/>
            <a:t>United Kingdom</a:t>
          </a:r>
        </a:p>
      </dgm:t>
    </dgm:pt>
    <dgm:pt modelId="{6DA87560-0EF5-4838-A3CB-17AA7E907EAF}" type="parTrans" cxnId="{33A68B8C-FC78-45FF-BAE7-D9EA0D215DA9}">
      <dgm:prSet/>
      <dgm:spPr/>
      <dgm:t>
        <a:bodyPr/>
        <a:lstStyle/>
        <a:p>
          <a:endParaRPr lang="en-GB"/>
        </a:p>
      </dgm:t>
    </dgm:pt>
    <dgm:pt modelId="{19366C11-2E48-496E-B9F8-2FA99275F4EC}" type="sibTrans" cxnId="{33A68B8C-FC78-45FF-BAE7-D9EA0D215DA9}">
      <dgm:prSet/>
      <dgm:spPr/>
      <dgm:t>
        <a:bodyPr/>
        <a:lstStyle/>
        <a:p>
          <a:endParaRPr lang="en-GB"/>
        </a:p>
      </dgm:t>
    </dgm:pt>
    <dgm:pt modelId="{46458090-2936-485E-A88E-9B5DF2518B93}">
      <dgm:prSet phldrT="[Text]"/>
      <dgm:spPr/>
      <dgm:t>
        <a:bodyPr/>
        <a:lstStyle/>
        <a:p>
          <a:r>
            <a:rPr lang="en-GB" dirty="0"/>
            <a:t>United States of America</a:t>
          </a:r>
        </a:p>
      </dgm:t>
    </dgm:pt>
    <dgm:pt modelId="{9BD5C150-6866-434B-8701-07FA49758C36}" type="parTrans" cxnId="{E99E70A4-2EAA-4668-853B-BBA6FB0E7B3B}">
      <dgm:prSet/>
      <dgm:spPr/>
      <dgm:t>
        <a:bodyPr/>
        <a:lstStyle/>
        <a:p>
          <a:endParaRPr lang="en-GB"/>
        </a:p>
      </dgm:t>
    </dgm:pt>
    <dgm:pt modelId="{A853E311-B795-4750-A326-DCFFC3981716}" type="sibTrans" cxnId="{E99E70A4-2EAA-4668-853B-BBA6FB0E7B3B}">
      <dgm:prSet/>
      <dgm:spPr/>
      <dgm:t>
        <a:bodyPr/>
        <a:lstStyle/>
        <a:p>
          <a:endParaRPr lang="en-GB"/>
        </a:p>
      </dgm:t>
    </dgm:pt>
    <dgm:pt modelId="{925C49AC-1720-4847-921B-BB40136A0BAF}" type="pres">
      <dgm:prSet presAssocID="{F4B85B4C-4E03-4E66-8A22-C6B04A0A82A3}" presName="Name0" presStyleCnt="0">
        <dgm:presLayoutVars>
          <dgm:dir/>
          <dgm:resizeHandles val="exact"/>
        </dgm:presLayoutVars>
      </dgm:prSet>
      <dgm:spPr/>
    </dgm:pt>
    <dgm:pt modelId="{A4D66507-4A5C-43F7-B6C3-DA284AA301C8}" type="pres">
      <dgm:prSet presAssocID="{FCED7EE9-B2B7-43D6-ACE7-0353F1D5B915}" presName="composite" presStyleCnt="0"/>
      <dgm:spPr/>
    </dgm:pt>
    <dgm:pt modelId="{3B442041-9A69-4D35-B079-17AE2417F514}" type="pres">
      <dgm:prSet presAssocID="{FCED7EE9-B2B7-43D6-ACE7-0353F1D5B915}" presName="rect1" presStyleLbl="trAlignAcc1" presStyleIdx="0" presStyleCnt="4">
        <dgm:presLayoutVars>
          <dgm:bulletEnabled val="1"/>
        </dgm:presLayoutVars>
      </dgm:prSet>
      <dgm:spPr/>
    </dgm:pt>
    <dgm:pt modelId="{E480AF5E-85EB-4A7B-8F07-996D74904369}" type="pres">
      <dgm:prSet presAssocID="{FCED7EE9-B2B7-43D6-ACE7-0353F1D5B915}" presName="rect2" presStyleLbl="fgImgPlace1" presStyleIdx="0" presStyleCnt="4"/>
      <dgm:spPr>
        <a:blipFill>
          <a:blip xmlns:r="http://schemas.openxmlformats.org/officeDocument/2006/relationships" r:embed="rId1">
            <a:extLst>
              <a:ext uri="{837473B0-CC2E-450A-ABE3-18F120FF3D39}">
                <a1611:picAttrSrcUrl xmlns:a1611="http://schemas.microsoft.com/office/drawing/2016/11/main" r:id="rId2"/>
              </a:ext>
            </a:extLst>
          </a:blip>
          <a:srcRect/>
          <a:stretch>
            <a:fillRect l="-63000" r="-63000"/>
          </a:stretch>
        </a:blipFill>
      </dgm:spPr>
    </dgm:pt>
    <dgm:pt modelId="{DA216EEE-0E7D-4C2A-9EB6-B4FC1565B7E7}" type="pres">
      <dgm:prSet presAssocID="{F9111EA1-A1FD-40E2-AF86-0B1A897F1B6D}" presName="sibTrans" presStyleCnt="0"/>
      <dgm:spPr/>
    </dgm:pt>
    <dgm:pt modelId="{E9039A99-120B-426D-9C3E-40145544E658}" type="pres">
      <dgm:prSet presAssocID="{D5CE228B-EE45-40F2-A94B-0F920DFE1A76}" presName="composite" presStyleCnt="0"/>
      <dgm:spPr/>
    </dgm:pt>
    <dgm:pt modelId="{A3CB5BC7-46EF-401E-AA5B-7864C9718439}" type="pres">
      <dgm:prSet presAssocID="{D5CE228B-EE45-40F2-A94B-0F920DFE1A76}" presName="rect1" presStyleLbl="trAlignAcc1" presStyleIdx="1" presStyleCnt="4">
        <dgm:presLayoutVars>
          <dgm:bulletEnabled val="1"/>
        </dgm:presLayoutVars>
      </dgm:prSet>
      <dgm:spPr/>
    </dgm:pt>
    <dgm:pt modelId="{D0209E47-B143-44F4-9C8D-0E3DC6B464AD}" type="pres">
      <dgm:prSet presAssocID="{D5CE228B-EE45-40F2-A94B-0F920DFE1A76}" presName="rect2" presStyleLbl="fgImgPlace1" presStyleIdx="1" presStyleCnt="4"/>
      <dgm:spPr>
        <a:blipFill>
          <a:blip xmlns:r="http://schemas.openxmlformats.org/officeDocument/2006/relationships" r:embed="rId3">
            <a:extLst>
              <a:ext uri="{837473B0-CC2E-450A-ABE3-18F120FF3D39}">
                <a1611:picAttrSrcUrl xmlns:a1611="http://schemas.microsoft.com/office/drawing/2016/11/main" r:id="rId4"/>
              </a:ext>
            </a:extLst>
          </a:blip>
          <a:srcRect/>
          <a:stretch>
            <a:fillRect l="-50000" r="-50000"/>
          </a:stretch>
        </a:blipFill>
      </dgm:spPr>
    </dgm:pt>
    <dgm:pt modelId="{41AF52A0-E2EB-440B-9A0B-678AB2167144}" type="pres">
      <dgm:prSet presAssocID="{DE83FEEF-7410-43C5-B25E-DA6AD8FEC108}" presName="sibTrans" presStyleCnt="0"/>
      <dgm:spPr/>
    </dgm:pt>
    <dgm:pt modelId="{A85D6F66-FDD2-451F-9644-0F7D109ACCBC}" type="pres">
      <dgm:prSet presAssocID="{31F0FCC7-81BB-4CEC-89BF-6ABFB67ED729}" presName="composite" presStyleCnt="0"/>
      <dgm:spPr/>
    </dgm:pt>
    <dgm:pt modelId="{8C805AB9-1BCB-4207-824D-944292E41D6D}" type="pres">
      <dgm:prSet presAssocID="{31F0FCC7-81BB-4CEC-89BF-6ABFB67ED729}" presName="rect1" presStyleLbl="trAlignAcc1" presStyleIdx="2" presStyleCnt="4">
        <dgm:presLayoutVars>
          <dgm:bulletEnabled val="1"/>
        </dgm:presLayoutVars>
      </dgm:prSet>
      <dgm:spPr/>
    </dgm:pt>
    <dgm:pt modelId="{D76CE230-7B0B-407B-BA81-4B56D328DCC0}" type="pres">
      <dgm:prSet presAssocID="{31F0FCC7-81BB-4CEC-89BF-6ABFB67ED729}" presName="rect2" presStyleLbl="fgImgPlace1" presStyleIdx="2" presStyleCnt="4"/>
      <dgm:spPr>
        <a:blipFill>
          <a:blip xmlns:r="http://schemas.openxmlformats.org/officeDocument/2006/relationships" r:embed="rId5">
            <a:extLst>
              <a:ext uri="{837473B0-CC2E-450A-ABE3-18F120FF3D39}">
                <a1611:picAttrSrcUrl xmlns:a1611="http://schemas.microsoft.com/office/drawing/2016/11/main" r:id="rId6"/>
              </a:ext>
            </a:extLst>
          </a:blip>
          <a:srcRect/>
          <a:stretch>
            <a:fillRect l="-83000" r="-83000"/>
          </a:stretch>
        </a:blipFill>
      </dgm:spPr>
    </dgm:pt>
    <dgm:pt modelId="{BCFA7058-FE8D-4097-B924-7D7AB1EE3D2A}" type="pres">
      <dgm:prSet presAssocID="{19366C11-2E48-496E-B9F8-2FA99275F4EC}" presName="sibTrans" presStyleCnt="0"/>
      <dgm:spPr/>
    </dgm:pt>
    <dgm:pt modelId="{32D51BD2-9908-4B66-94DD-F49FC29C8A2B}" type="pres">
      <dgm:prSet presAssocID="{46458090-2936-485E-A88E-9B5DF2518B93}" presName="composite" presStyleCnt="0"/>
      <dgm:spPr/>
    </dgm:pt>
    <dgm:pt modelId="{DDC60E7C-3FA9-476B-823A-414D1F5D4F1D}" type="pres">
      <dgm:prSet presAssocID="{46458090-2936-485E-A88E-9B5DF2518B93}" presName="rect1" presStyleLbl="trAlignAcc1" presStyleIdx="3" presStyleCnt="4">
        <dgm:presLayoutVars>
          <dgm:bulletEnabled val="1"/>
        </dgm:presLayoutVars>
      </dgm:prSet>
      <dgm:spPr/>
    </dgm:pt>
    <dgm:pt modelId="{B33D6900-8262-4367-9733-075A94F3FBE4}" type="pres">
      <dgm:prSet presAssocID="{46458090-2936-485E-A88E-9B5DF2518B93}" presName="rect2" presStyleLbl="fgImgPlace1" presStyleIdx="3" presStyleCnt="4"/>
      <dgm:spPr>
        <a:blipFill>
          <a:blip xmlns:r="http://schemas.openxmlformats.org/officeDocument/2006/relationships" r:embed="rId7">
            <a:extLst>
              <a:ext uri="{837473B0-CC2E-450A-ABE3-18F120FF3D39}">
                <a1611:picAttrSrcUrl xmlns:a1611="http://schemas.microsoft.com/office/drawing/2016/11/main" r:id="rId8"/>
              </a:ext>
            </a:extLst>
          </a:blip>
          <a:srcRect/>
          <a:stretch>
            <a:fillRect l="-63000" r="-63000"/>
          </a:stretch>
        </a:blipFill>
      </dgm:spPr>
    </dgm:pt>
  </dgm:ptLst>
  <dgm:cxnLst>
    <dgm:cxn modelId="{9A51E53A-448B-4632-A487-8447FCF8357E}" type="presOf" srcId="{46458090-2936-485E-A88E-9B5DF2518B93}" destId="{DDC60E7C-3FA9-476B-823A-414D1F5D4F1D}" srcOrd="0" destOrd="0" presId="urn:microsoft.com/office/officeart/2008/layout/PictureStrips"/>
    <dgm:cxn modelId="{78507D3D-CA3A-4207-B8D4-45FE12EC3FAB}" srcId="{F4B85B4C-4E03-4E66-8A22-C6B04A0A82A3}" destId="{FCED7EE9-B2B7-43D6-ACE7-0353F1D5B915}" srcOrd="0" destOrd="0" parTransId="{0A84AB64-8CE7-4210-B7B5-55EEC4C186BB}" sibTransId="{F9111EA1-A1FD-40E2-AF86-0B1A897F1B6D}"/>
    <dgm:cxn modelId="{4102007A-0D7E-46F5-B671-83F4DEF8933D}" type="presOf" srcId="{F4B85B4C-4E03-4E66-8A22-C6B04A0A82A3}" destId="{925C49AC-1720-4847-921B-BB40136A0BAF}" srcOrd="0" destOrd="0" presId="urn:microsoft.com/office/officeart/2008/layout/PictureStrips"/>
    <dgm:cxn modelId="{33A68B8C-FC78-45FF-BAE7-D9EA0D215DA9}" srcId="{F4B85B4C-4E03-4E66-8A22-C6B04A0A82A3}" destId="{31F0FCC7-81BB-4CEC-89BF-6ABFB67ED729}" srcOrd="2" destOrd="0" parTransId="{6DA87560-0EF5-4838-A3CB-17AA7E907EAF}" sibTransId="{19366C11-2E48-496E-B9F8-2FA99275F4EC}"/>
    <dgm:cxn modelId="{10258E93-CE11-4512-A049-22A995F7A2D4}" srcId="{F4B85B4C-4E03-4E66-8A22-C6B04A0A82A3}" destId="{D5CE228B-EE45-40F2-A94B-0F920DFE1A76}" srcOrd="1" destOrd="0" parTransId="{80715C62-2A0F-47B9-9B6C-6EC884966C2F}" sibTransId="{DE83FEEF-7410-43C5-B25E-DA6AD8FEC108}"/>
    <dgm:cxn modelId="{F9058E94-3C43-457A-8A57-8D285A1CE1D0}" type="presOf" srcId="{D5CE228B-EE45-40F2-A94B-0F920DFE1A76}" destId="{A3CB5BC7-46EF-401E-AA5B-7864C9718439}" srcOrd="0" destOrd="0" presId="urn:microsoft.com/office/officeart/2008/layout/PictureStrips"/>
    <dgm:cxn modelId="{E99E70A4-2EAA-4668-853B-BBA6FB0E7B3B}" srcId="{F4B85B4C-4E03-4E66-8A22-C6B04A0A82A3}" destId="{46458090-2936-485E-A88E-9B5DF2518B93}" srcOrd="3" destOrd="0" parTransId="{9BD5C150-6866-434B-8701-07FA49758C36}" sibTransId="{A853E311-B795-4750-A326-DCFFC3981716}"/>
    <dgm:cxn modelId="{920E58F7-040E-4361-A4A1-7E33B12153FF}" type="presOf" srcId="{FCED7EE9-B2B7-43D6-ACE7-0353F1D5B915}" destId="{3B442041-9A69-4D35-B079-17AE2417F514}" srcOrd="0" destOrd="0" presId="urn:microsoft.com/office/officeart/2008/layout/PictureStrips"/>
    <dgm:cxn modelId="{5273E5FA-85DD-4952-848A-6FD8686C4FB3}" type="presOf" srcId="{31F0FCC7-81BB-4CEC-89BF-6ABFB67ED729}" destId="{8C805AB9-1BCB-4207-824D-944292E41D6D}" srcOrd="0" destOrd="0" presId="urn:microsoft.com/office/officeart/2008/layout/PictureStrips"/>
    <dgm:cxn modelId="{FCCEABC8-E328-46FD-A8EB-61854F1C9D2D}" type="presParOf" srcId="{925C49AC-1720-4847-921B-BB40136A0BAF}" destId="{A4D66507-4A5C-43F7-B6C3-DA284AA301C8}" srcOrd="0" destOrd="0" presId="urn:microsoft.com/office/officeart/2008/layout/PictureStrips"/>
    <dgm:cxn modelId="{01B19EB6-58C0-4340-BDA3-0E69E065461C}" type="presParOf" srcId="{A4D66507-4A5C-43F7-B6C3-DA284AA301C8}" destId="{3B442041-9A69-4D35-B079-17AE2417F514}" srcOrd="0" destOrd="0" presId="urn:microsoft.com/office/officeart/2008/layout/PictureStrips"/>
    <dgm:cxn modelId="{E0B7C6A4-557A-4D6D-863B-667496D10717}" type="presParOf" srcId="{A4D66507-4A5C-43F7-B6C3-DA284AA301C8}" destId="{E480AF5E-85EB-4A7B-8F07-996D74904369}" srcOrd="1" destOrd="0" presId="urn:microsoft.com/office/officeart/2008/layout/PictureStrips"/>
    <dgm:cxn modelId="{941C913F-3AC8-43B9-B0B2-96DBC1099820}" type="presParOf" srcId="{925C49AC-1720-4847-921B-BB40136A0BAF}" destId="{DA216EEE-0E7D-4C2A-9EB6-B4FC1565B7E7}" srcOrd="1" destOrd="0" presId="urn:microsoft.com/office/officeart/2008/layout/PictureStrips"/>
    <dgm:cxn modelId="{9BB83644-BF29-4C0C-98C7-09114FF1A922}" type="presParOf" srcId="{925C49AC-1720-4847-921B-BB40136A0BAF}" destId="{E9039A99-120B-426D-9C3E-40145544E658}" srcOrd="2" destOrd="0" presId="urn:microsoft.com/office/officeart/2008/layout/PictureStrips"/>
    <dgm:cxn modelId="{4299ACB3-F4BA-4A81-A260-DC8B4513F9D0}" type="presParOf" srcId="{E9039A99-120B-426D-9C3E-40145544E658}" destId="{A3CB5BC7-46EF-401E-AA5B-7864C9718439}" srcOrd="0" destOrd="0" presId="urn:microsoft.com/office/officeart/2008/layout/PictureStrips"/>
    <dgm:cxn modelId="{4F108731-BF84-406F-B1EA-196983C2FE95}" type="presParOf" srcId="{E9039A99-120B-426D-9C3E-40145544E658}" destId="{D0209E47-B143-44F4-9C8D-0E3DC6B464AD}" srcOrd="1" destOrd="0" presId="urn:microsoft.com/office/officeart/2008/layout/PictureStrips"/>
    <dgm:cxn modelId="{D25AC2E1-F35E-4418-8C2D-3B1CAB4D06F2}" type="presParOf" srcId="{925C49AC-1720-4847-921B-BB40136A0BAF}" destId="{41AF52A0-E2EB-440B-9A0B-678AB2167144}" srcOrd="3" destOrd="0" presId="urn:microsoft.com/office/officeart/2008/layout/PictureStrips"/>
    <dgm:cxn modelId="{F64FD9E2-66C1-44FB-A75B-1EAE1736DCDC}" type="presParOf" srcId="{925C49AC-1720-4847-921B-BB40136A0BAF}" destId="{A85D6F66-FDD2-451F-9644-0F7D109ACCBC}" srcOrd="4" destOrd="0" presId="urn:microsoft.com/office/officeart/2008/layout/PictureStrips"/>
    <dgm:cxn modelId="{4320CAA7-8323-4A4D-B424-B1125B22C823}" type="presParOf" srcId="{A85D6F66-FDD2-451F-9644-0F7D109ACCBC}" destId="{8C805AB9-1BCB-4207-824D-944292E41D6D}" srcOrd="0" destOrd="0" presId="urn:microsoft.com/office/officeart/2008/layout/PictureStrips"/>
    <dgm:cxn modelId="{CBBBC4AE-BE9C-458E-8D41-F147F978E88C}" type="presParOf" srcId="{A85D6F66-FDD2-451F-9644-0F7D109ACCBC}" destId="{D76CE230-7B0B-407B-BA81-4B56D328DCC0}" srcOrd="1" destOrd="0" presId="urn:microsoft.com/office/officeart/2008/layout/PictureStrips"/>
    <dgm:cxn modelId="{BE88DD6D-8702-48E0-B890-7815D15D730F}" type="presParOf" srcId="{925C49AC-1720-4847-921B-BB40136A0BAF}" destId="{BCFA7058-FE8D-4097-B924-7D7AB1EE3D2A}" srcOrd="5" destOrd="0" presId="urn:microsoft.com/office/officeart/2008/layout/PictureStrips"/>
    <dgm:cxn modelId="{F7DE3784-2F55-4BEA-B8B3-773F8953C900}" type="presParOf" srcId="{925C49AC-1720-4847-921B-BB40136A0BAF}" destId="{32D51BD2-9908-4B66-94DD-F49FC29C8A2B}" srcOrd="6" destOrd="0" presId="urn:microsoft.com/office/officeart/2008/layout/PictureStrips"/>
    <dgm:cxn modelId="{B55A587D-B8E5-4A71-9364-FA8A2C720C30}" type="presParOf" srcId="{32D51BD2-9908-4B66-94DD-F49FC29C8A2B}" destId="{DDC60E7C-3FA9-476B-823A-414D1F5D4F1D}" srcOrd="0" destOrd="0" presId="urn:microsoft.com/office/officeart/2008/layout/PictureStrips"/>
    <dgm:cxn modelId="{65E61755-C3E7-4649-A368-62CE684B1A0C}" type="presParOf" srcId="{32D51BD2-9908-4B66-94DD-F49FC29C8A2B}" destId="{B33D6900-8262-4367-9733-075A94F3FBE4}" srcOrd="1" destOrd="0" presId="urn:microsoft.com/office/officeart/2008/layout/PictureStrip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F4B85B4C-4E03-4E66-8A22-C6B04A0A82A3}" type="doc">
      <dgm:prSet loTypeId="urn:microsoft.com/office/officeart/2008/layout/PictureStrips" loCatId="picture" qsTypeId="urn:microsoft.com/office/officeart/2005/8/quickstyle/simple1" qsCatId="simple" csTypeId="urn:microsoft.com/office/officeart/2005/8/colors/accent1_2" csCatId="accent1" phldr="1"/>
      <dgm:spPr/>
      <dgm:t>
        <a:bodyPr/>
        <a:lstStyle/>
        <a:p>
          <a:endParaRPr lang="en-GB"/>
        </a:p>
      </dgm:t>
    </dgm:pt>
    <dgm:pt modelId="{FCED7EE9-B2B7-43D6-ACE7-0353F1D5B915}">
      <dgm:prSet phldrT="[Text]"/>
      <dgm:spPr/>
      <dgm:t>
        <a:bodyPr/>
        <a:lstStyle/>
        <a:p>
          <a:r>
            <a:rPr lang="en-GB" dirty="0">
              <a:latin typeface="Europea" pitchFamily="2" charset="0"/>
              <a:ea typeface="Europea" pitchFamily="2" charset="0"/>
            </a:rPr>
            <a:t>European Union</a:t>
          </a:r>
        </a:p>
      </dgm:t>
    </dgm:pt>
    <dgm:pt modelId="{0A84AB64-8CE7-4210-B7B5-55EEC4C186BB}" type="parTrans" cxnId="{78507D3D-CA3A-4207-B8D4-45FE12EC3FAB}">
      <dgm:prSet/>
      <dgm:spPr/>
      <dgm:t>
        <a:bodyPr/>
        <a:lstStyle/>
        <a:p>
          <a:endParaRPr lang="en-GB"/>
        </a:p>
      </dgm:t>
    </dgm:pt>
    <dgm:pt modelId="{F9111EA1-A1FD-40E2-AF86-0B1A897F1B6D}" type="sibTrans" cxnId="{78507D3D-CA3A-4207-B8D4-45FE12EC3FAB}">
      <dgm:prSet/>
      <dgm:spPr/>
      <dgm:t>
        <a:bodyPr/>
        <a:lstStyle/>
        <a:p>
          <a:endParaRPr lang="en-GB"/>
        </a:p>
      </dgm:t>
    </dgm:pt>
    <dgm:pt modelId="{D5CE228B-EE45-40F2-A94B-0F920DFE1A76}">
      <dgm:prSet phldrT="[Text]"/>
      <dgm:spPr/>
      <dgm:t>
        <a:bodyPr/>
        <a:lstStyle/>
        <a:p>
          <a:r>
            <a:rPr lang="en-GB" dirty="0"/>
            <a:t>India</a:t>
          </a:r>
        </a:p>
      </dgm:t>
    </dgm:pt>
    <dgm:pt modelId="{80715C62-2A0F-47B9-9B6C-6EC884966C2F}" type="parTrans" cxnId="{10258E93-CE11-4512-A049-22A995F7A2D4}">
      <dgm:prSet/>
      <dgm:spPr/>
      <dgm:t>
        <a:bodyPr/>
        <a:lstStyle/>
        <a:p>
          <a:endParaRPr lang="en-GB"/>
        </a:p>
      </dgm:t>
    </dgm:pt>
    <dgm:pt modelId="{DE83FEEF-7410-43C5-B25E-DA6AD8FEC108}" type="sibTrans" cxnId="{10258E93-CE11-4512-A049-22A995F7A2D4}">
      <dgm:prSet/>
      <dgm:spPr/>
      <dgm:t>
        <a:bodyPr/>
        <a:lstStyle/>
        <a:p>
          <a:endParaRPr lang="en-GB"/>
        </a:p>
      </dgm:t>
    </dgm:pt>
    <dgm:pt modelId="{31F0FCC7-81BB-4CEC-89BF-6ABFB67ED729}">
      <dgm:prSet phldrT="[Text]"/>
      <dgm:spPr/>
      <dgm:t>
        <a:bodyPr/>
        <a:lstStyle/>
        <a:p>
          <a:r>
            <a:rPr lang="en-GB" dirty="0"/>
            <a:t>United Kingdom</a:t>
          </a:r>
        </a:p>
      </dgm:t>
    </dgm:pt>
    <dgm:pt modelId="{6DA87560-0EF5-4838-A3CB-17AA7E907EAF}" type="parTrans" cxnId="{33A68B8C-FC78-45FF-BAE7-D9EA0D215DA9}">
      <dgm:prSet/>
      <dgm:spPr/>
      <dgm:t>
        <a:bodyPr/>
        <a:lstStyle/>
        <a:p>
          <a:endParaRPr lang="en-GB"/>
        </a:p>
      </dgm:t>
    </dgm:pt>
    <dgm:pt modelId="{19366C11-2E48-496E-B9F8-2FA99275F4EC}" type="sibTrans" cxnId="{33A68B8C-FC78-45FF-BAE7-D9EA0D215DA9}">
      <dgm:prSet/>
      <dgm:spPr/>
      <dgm:t>
        <a:bodyPr/>
        <a:lstStyle/>
        <a:p>
          <a:endParaRPr lang="en-GB"/>
        </a:p>
      </dgm:t>
    </dgm:pt>
    <dgm:pt modelId="{46458090-2936-485E-A88E-9B5DF2518B93}">
      <dgm:prSet phldrT="[Text]"/>
      <dgm:spPr/>
      <dgm:t>
        <a:bodyPr/>
        <a:lstStyle/>
        <a:p>
          <a:r>
            <a:rPr lang="en-GB" dirty="0"/>
            <a:t>United States of America</a:t>
          </a:r>
        </a:p>
      </dgm:t>
    </dgm:pt>
    <dgm:pt modelId="{9BD5C150-6866-434B-8701-07FA49758C36}" type="parTrans" cxnId="{E99E70A4-2EAA-4668-853B-BBA6FB0E7B3B}">
      <dgm:prSet/>
      <dgm:spPr/>
      <dgm:t>
        <a:bodyPr/>
        <a:lstStyle/>
        <a:p>
          <a:endParaRPr lang="en-GB"/>
        </a:p>
      </dgm:t>
    </dgm:pt>
    <dgm:pt modelId="{A853E311-B795-4750-A326-DCFFC3981716}" type="sibTrans" cxnId="{E99E70A4-2EAA-4668-853B-BBA6FB0E7B3B}">
      <dgm:prSet/>
      <dgm:spPr/>
      <dgm:t>
        <a:bodyPr/>
        <a:lstStyle/>
        <a:p>
          <a:endParaRPr lang="en-GB"/>
        </a:p>
      </dgm:t>
    </dgm:pt>
    <dgm:pt modelId="{925C49AC-1720-4847-921B-BB40136A0BAF}" type="pres">
      <dgm:prSet presAssocID="{F4B85B4C-4E03-4E66-8A22-C6B04A0A82A3}" presName="Name0" presStyleCnt="0">
        <dgm:presLayoutVars>
          <dgm:dir/>
          <dgm:resizeHandles val="exact"/>
        </dgm:presLayoutVars>
      </dgm:prSet>
      <dgm:spPr/>
    </dgm:pt>
    <dgm:pt modelId="{A4D66507-4A5C-43F7-B6C3-DA284AA301C8}" type="pres">
      <dgm:prSet presAssocID="{FCED7EE9-B2B7-43D6-ACE7-0353F1D5B915}" presName="composite" presStyleCnt="0"/>
      <dgm:spPr/>
    </dgm:pt>
    <dgm:pt modelId="{3B442041-9A69-4D35-B079-17AE2417F514}" type="pres">
      <dgm:prSet presAssocID="{FCED7EE9-B2B7-43D6-ACE7-0353F1D5B915}" presName="rect1" presStyleLbl="trAlignAcc1" presStyleIdx="0" presStyleCnt="4">
        <dgm:presLayoutVars>
          <dgm:bulletEnabled val="1"/>
        </dgm:presLayoutVars>
      </dgm:prSet>
      <dgm:spPr/>
    </dgm:pt>
    <dgm:pt modelId="{E480AF5E-85EB-4A7B-8F07-996D74904369}" type="pres">
      <dgm:prSet presAssocID="{FCED7EE9-B2B7-43D6-ACE7-0353F1D5B915}" presName="rect2" presStyleLbl="fgImgPlace1" presStyleIdx="0" presStyleCnt="4"/>
      <dgm:spPr>
        <a:blipFill>
          <a:blip xmlns:r="http://schemas.openxmlformats.org/officeDocument/2006/relationships" r:embed="rId1">
            <a:extLst>
              <a:ext uri="{837473B0-CC2E-450A-ABE3-18F120FF3D39}">
                <a1611:picAttrSrcUrl xmlns:a1611="http://schemas.microsoft.com/office/drawing/2016/11/main" r:id="rId2"/>
              </a:ext>
            </a:extLst>
          </a:blip>
          <a:srcRect/>
          <a:stretch>
            <a:fillRect l="-63000" r="-63000"/>
          </a:stretch>
        </a:blipFill>
      </dgm:spPr>
    </dgm:pt>
    <dgm:pt modelId="{DA216EEE-0E7D-4C2A-9EB6-B4FC1565B7E7}" type="pres">
      <dgm:prSet presAssocID="{F9111EA1-A1FD-40E2-AF86-0B1A897F1B6D}" presName="sibTrans" presStyleCnt="0"/>
      <dgm:spPr/>
    </dgm:pt>
    <dgm:pt modelId="{E9039A99-120B-426D-9C3E-40145544E658}" type="pres">
      <dgm:prSet presAssocID="{D5CE228B-EE45-40F2-A94B-0F920DFE1A76}" presName="composite" presStyleCnt="0"/>
      <dgm:spPr/>
    </dgm:pt>
    <dgm:pt modelId="{A3CB5BC7-46EF-401E-AA5B-7864C9718439}" type="pres">
      <dgm:prSet presAssocID="{D5CE228B-EE45-40F2-A94B-0F920DFE1A76}" presName="rect1" presStyleLbl="trAlignAcc1" presStyleIdx="1" presStyleCnt="4">
        <dgm:presLayoutVars>
          <dgm:bulletEnabled val="1"/>
        </dgm:presLayoutVars>
      </dgm:prSet>
      <dgm:spPr/>
    </dgm:pt>
    <dgm:pt modelId="{D0209E47-B143-44F4-9C8D-0E3DC6B464AD}" type="pres">
      <dgm:prSet presAssocID="{D5CE228B-EE45-40F2-A94B-0F920DFE1A76}" presName="rect2" presStyleLbl="fgImgPlace1" presStyleIdx="1" presStyleCnt="4"/>
      <dgm:spPr>
        <a:blipFill>
          <a:blip xmlns:r="http://schemas.openxmlformats.org/officeDocument/2006/relationships" r:embed="rId3">
            <a:extLst>
              <a:ext uri="{837473B0-CC2E-450A-ABE3-18F120FF3D39}">
                <a1611:picAttrSrcUrl xmlns:a1611="http://schemas.microsoft.com/office/drawing/2016/11/main" r:id="rId4"/>
              </a:ext>
            </a:extLst>
          </a:blip>
          <a:srcRect/>
          <a:stretch>
            <a:fillRect l="-50000" r="-50000"/>
          </a:stretch>
        </a:blipFill>
      </dgm:spPr>
    </dgm:pt>
    <dgm:pt modelId="{41AF52A0-E2EB-440B-9A0B-678AB2167144}" type="pres">
      <dgm:prSet presAssocID="{DE83FEEF-7410-43C5-B25E-DA6AD8FEC108}" presName="sibTrans" presStyleCnt="0"/>
      <dgm:spPr/>
    </dgm:pt>
    <dgm:pt modelId="{A85D6F66-FDD2-451F-9644-0F7D109ACCBC}" type="pres">
      <dgm:prSet presAssocID="{31F0FCC7-81BB-4CEC-89BF-6ABFB67ED729}" presName="composite" presStyleCnt="0"/>
      <dgm:spPr/>
    </dgm:pt>
    <dgm:pt modelId="{8C805AB9-1BCB-4207-824D-944292E41D6D}" type="pres">
      <dgm:prSet presAssocID="{31F0FCC7-81BB-4CEC-89BF-6ABFB67ED729}" presName="rect1" presStyleLbl="trAlignAcc1" presStyleIdx="2" presStyleCnt="4">
        <dgm:presLayoutVars>
          <dgm:bulletEnabled val="1"/>
        </dgm:presLayoutVars>
      </dgm:prSet>
      <dgm:spPr/>
    </dgm:pt>
    <dgm:pt modelId="{D76CE230-7B0B-407B-BA81-4B56D328DCC0}" type="pres">
      <dgm:prSet presAssocID="{31F0FCC7-81BB-4CEC-89BF-6ABFB67ED729}" presName="rect2" presStyleLbl="fgImgPlace1" presStyleIdx="2" presStyleCnt="4"/>
      <dgm:spPr>
        <a:blipFill>
          <a:blip xmlns:r="http://schemas.openxmlformats.org/officeDocument/2006/relationships" r:embed="rId5">
            <a:extLst>
              <a:ext uri="{837473B0-CC2E-450A-ABE3-18F120FF3D39}">
                <a1611:picAttrSrcUrl xmlns:a1611="http://schemas.microsoft.com/office/drawing/2016/11/main" r:id="rId6"/>
              </a:ext>
            </a:extLst>
          </a:blip>
          <a:srcRect/>
          <a:stretch>
            <a:fillRect l="-83000" r="-83000"/>
          </a:stretch>
        </a:blipFill>
      </dgm:spPr>
    </dgm:pt>
    <dgm:pt modelId="{BCFA7058-FE8D-4097-B924-7D7AB1EE3D2A}" type="pres">
      <dgm:prSet presAssocID="{19366C11-2E48-496E-B9F8-2FA99275F4EC}" presName="sibTrans" presStyleCnt="0"/>
      <dgm:spPr/>
    </dgm:pt>
    <dgm:pt modelId="{32D51BD2-9908-4B66-94DD-F49FC29C8A2B}" type="pres">
      <dgm:prSet presAssocID="{46458090-2936-485E-A88E-9B5DF2518B93}" presName="composite" presStyleCnt="0"/>
      <dgm:spPr/>
    </dgm:pt>
    <dgm:pt modelId="{DDC60E7C-3FA9-476B-823A-414D1F5D4F1D}" type="pres">
      <dgm:prSet presAssocID="{46458090-2936-485E-A88E-9B5DF2518B93}" presName="rect1" presStyleLbl="trAlignAcc1" presStyleIdx="3" presStyleCnt="4">
        <dgm:presLayoutVars>
          <dgm:bulletEnabled val="1"/>
        </dgm:presLayoutVars>
      </dgm:prSet>
      <dgm:spPr/>
    </dgm:pt>
    <dgm:pt modelId="{B33D6900-8262-4367-9733-075A94F3FBE4}" type="pres">
      <dgm:prSet presAssocID="{46458090-2936-485E-A88E-9B5DF2518B93}" presName="rect2" presStyleLbl="fgImgPlace1" presStyleIdx="3" presStyleCnt="4"/>
      <dgm:spPr>
        <a:blipFill>
          <a:blip xmlns:r="http://schemas.openxmlformats.org/officeDocument/2006/relationships" r:embed="rId7">
            <a:extLst>
              <a:ext uri="{837473B0-CC2E-450A-ABE3-18F120FF3D39}">
                <a1611:picAttrSrcUrl xmlns:a1611="http://schemas.microsoft.com/office/drawing/2016/11/main" r:id="rId8"/>
              </a:ext>
            </a:extLst>
          </a:blip>
          <a:srcRect/>
          <a:stretch>
            <a:fillRect l="-63000" r="-63000"/>
          </a:stretch>
        </a:blipFill>
      </dgm:spPr>
    </dgm:pt>
  </dgm:ptLst>
  <dgm:cxnLst>
    <dgm:cxn modelId="{9A51E53A-448B-4632-A487-8447FCF8357E}" type="presOf" srcId="{46458090-2936-485E-A88E-9B5DF2518B93}" destId="{DDC60E7C-3FA9-476B-823A-414D1F5D4F1D}" srcOrd="0" destOrd="0" presId="urn:microsoft.com/office/officeart/2008/layout/PictureStrips"/>
    <dgm:cxn modelId="{78507D3D-CA3A-4207-B8D4-45FE12EC3FAB}" srcId="{F4B85B4C-4E03-4E66-8A22-C6B04A0A82A3}" destId="{FCED7EE9-B2B7-43D6-ACE7-0353F1D5B915}" srcOrd="0" destOrd="0" parTransId="{0A84AB64-8CE7-4210-B7B5-55EEC4C186BB}" sibTransId="{F9111EA1-A1FD-40E2-AF86-0B1A897F1B6D}"/>
    <dgm:cxn modelId="{4102007A-0D7E-46F5-B671-83F4DEF8933D}" type="presOf" srcId="{F4B85B4C-4E03-4E66-8A22-C6B04A0A82A3}" destId="{925C49AC-1720-4847-921B-BB40136A0BAF}" srcOrd="0" destOrd="0" presId="urn:microsoft.com/office/officeart/2008/layout/PictureStrips"/>
    <dgm:cxn modelId="{33A68B8C-FC78-45FF-BAE7-D9EA0D215DA9}" srcId="{F4B85B4C-4E03-4E66-8A22-C6B04A0A82A3}" destId="{31F0FCC7-81BB-4CEC-89BF-6ABFB67ED729}" srcOrd="2" destOrd="0" parTransId="{6DA87560-0EF5-4838-A3CB-17AA7E907EAF}" sibTransId="{19366C11-2E48-496E-B9F8-2FA99275F4EC}"/>
    <dgm:cxn modelId="{10258E93-CE11-4512-A049-22A995F7A2D4}" srcId="{F4B85B4C-4E03-4E66-8A22-C6B04A0A82A3}" destId="{D5CE228B-EE45-40F2-A94B-0F920DFE1A76}" srcOrd="1" destOrd="0" parTransId="{80715C62-2A0F-47B9-9B6C-6EC884966C2F}" sibTransId="{DE83FEEF-7410-43C5-B25E-DA6AD8FEC108}"/>
    <dgm:cxn modelId="{F9058E94-3C43-457A-8A57-8D285A1CE1D0}" type="presOf" srcId="{D5CE228B-EE45-40F2-A94B-0F920DFE1A76}" destId="{A3CB5BC7-46EF-401E-AA5B-7864C9718439}" srcOrd="0" destOrd="0" presId="urn:microsoft.com/office/officeart/2008/layout/PictureStrips"/>
    <dgm:cxn modelId="{E99E70A4-2EAA-4668-853B-BBA6FB0E7B3B}" srcId="{F4B85B4C-4E03-4E66-8A22-C6B04A0A82A3}" destId="{46458090-2936-485E-A88E-9B5DF2518B93}" srcOrd="3" destOrd="0" parTransId="{9BD5C150-6866-434B-8701-07FA49758C36}" sibTransId="{A853E311-B795-4750-A326-DCFFC3981716}"/>
    <dgm:cxn modelId="{920E58F7-040E-4361-A4A1-7E33B12153FF}" type="presOf" srcId="{FCED7EE9-B2B7-43D6-ACE7-0353F1D5B915}" destId="{3B442041-9A69-4D35-B079-17AE2417F514}" srcOrd="0" destOrd="0" presId="urn:microsoft.com/office/officeart/2008/layout/PictureStrips"/>
    <dgm:cxn modelId="{5273E5FA-85DD-4952-848A-6FD8686C4FB3}" type="presOf" srcId="{31F0FCC7-81BB-4CEC-89BF-6ABFB67ED729}" destId="{8C805AB9-1BCB-4207-824D-944292E41D6D}" srcOrd="0" destOrd="0" presId="urn:microsoft.com/office/officeart/2008/layout/PictureStrips"/>
    <dgm:cxn modelId="{FCCEABC8-E328-46FD-A8EB-61854F1C9D2D}" type="presParOf" srcId="{925C49AC-1720-4847-921B-BB40136A0BAF}" destId="{A4D66507-4A5C-43F7-B6C3-DA284AA301C8}" srcOrd="0" destOrd="0" presId="urn:microsoft.com/office/officeart/2008/layout/PictureStrips"/>
    <dgm:cxn modelId="{01B19EB6-58C0-4340-BDA3-0E69E065461C}" type="presParOf" srcId="{A4D66507-4A5C-43F7-B6C3-DA284AA301C8}" destId="{3B442041-9A69-4D35-B079-17AE2417F514}" srcOrd="0" destOrd="0" presId="urn:microsoft.com/office/officeart/2008/layout/PictureStrips"/>
    <dgm:cxn modelId="{E0B7C6A4-557A-4D6D-863B-667496D10717}" type="presParOf" srcId="{A4D66507-4A5C-43F7-B6C3-DA284AA301C8}" destId="{E480AF5E-85EB-4A7B-8F07-996D74904369}" srcOrd="1" destOrd="0" presId="urn:microsoft.com/office/officeart/2008/layout/PictureStrips"/>
    <dgm:cxn modelId="{941C913F-3AC8-43B9-B0B2-96DBC1099820}" type="presParOf" srcId="{925C49AC-1720-4847-921B-BB40136A0BAF}" destId="{DA216EEE-0E7D-4C2A-9EB6-B4FC1565B7E7}" srcOrd="1" destOrd="0" presId="urn:microsoft.com/office/officeart/2008/layout/PictureStrips"/>
    <dgm:cxn modelId="{9BB83644-BF29-4C0C-98C7-09114FF1A922}" type="presParOf" srcId="{925C49AC-1720-4847-921B-BB40136A0BAF}" destId="{E9039A99-120B-426D-9C3E-40145544E658}" srcOrd="2" destOrd="0" presId="urn:microsoft.com/office/officeart/2008/layout/PictureStrips"/>
    <dgm:cxn modelId="{4299ACB3-F4BA-4A81-A260-DC8B4513F9D0}" type="presParOf" srcId="{E9039A99-120B-426D-9C3E-40145544E658}" destId="{A3CB5BC7-46EF-401E-AA5B-7864C9718439}" srcOrd="0" destOrd="0" presId="urn:microsoft.com/office/officeart/2008/layout/PictureStrips"/>
    <dgm:cxn modelId="{4F108731-BF84-406F-B1EA-196983C2FE95}" type="presParOf" srcId="{E9039A99-120B-426D-9C3E-40145544E658}" destId="{D0209E47-B143-44F4-9C8D-0E3DC6B464AD}" srcOrd="1" destOrd="0" presId="urn:microsoft.com/office/officeart/2008/layout/PictureStrips"/>
    <dgm:cxn modelId="{D25AC2E1-F35E-4418-8C2D-3B1CAB4D06F2}" type="presParOf" srcId="{925C49AC-1720-4847-921B-BB40136A0BAF}" destId="{41AF52A0-E2EB-440B-9A0B-678AB2167144}" srcOrd="3" destOrd="0" presId="urn:microsoft.com/office/officeart/2008/layout/PictureStrips"/>
    <dgm:cxn modelId="{F64FD9E2-66C1-44FB-A75B-1EAE1736DCDC}" type="presParOf" srcId="{925C49AC-1720-4847-921B-BB40136A0BAF}" destId="{A85D6F66-FDD2-451F-9644-0F7D109ACCBC}" srcOrd="4" destOrd="0" presId="urn:microsoft.com/office/officeart/2008/layout/PictureStrips"/>
    <dgm:cxn modelId="{4320CAA7-8323-4A4D-B424-B1125B22C823}" type="presParOf" srcId="{A85D6F66-FDD2-451F-9644-0F7D109ACCBC}" destId="{8C805AB9-1BCB-4207-824D-944292E41D6D}" srcOrd="0" destOrd="0" presId="urn:microsoft.com/office/officeart/2008/layout/PictureStrips"/>
    <dgm:cxn modelId="{CBBBC4AE-BE9C-458E-8D41-F147F978E88C}" type="presParOf" srcId="{A85D6F66-FDD2-451F-9644-0F7D109ACCBC}" destId="{D76CE230-7B0B-407B-BA81-4B56D328DCC0}" srcOrd="1" destOrd="0" presId="urn:microsoft.com/office/officeart/2008/layout/PictureStrips"/>
    <dgm:cxn modelId="{BE88DD6D-8702-48E0-B890-7815D15D730F}" type="presParOf" srcId="{925C49AC-1720-4847-921B-BB40136A0BAF}" destId="{BCFA7058-FE8D-4097-B924-7D7AB1EE3D2A}" srcOrd="5" destOrd="0" presId="urn:microsoft.com/office/officeart/2008/layout/PictureStrips"/>
    <dgm:cxn modelId="{F7DE3784-2F55-4BEA-B8B3-773F8953C900}" type="presParOf" srcId="{925C49AC-1720-4847-921B-BB40136A0BAF}" destId="{32D51BD2-9908-4B66-94DD-F49FC29C8A2B}" srcOrd="6" destOrd="0" presId="urn:microsoft.com/office/officeart/2008/layout/PictureStrips"/>
    <dgm:cxn modelId="{B55A587D-B8E5-4A71-9364-FA8A2C720C30}" type="presParOf" srcId="{32D51BD2-9908-4B66-94DD-F49FC29C8A2B}" destId="{DDC60E7C-3FA9-476B-823A-414D1F5D4F1D}" srcOrd="0" destOrd="0" presId="urn:microsoft.com/office/officeart/2008/layout/PictureStrips"/>
    <dgm:cxn modelId="{65E61755-C3E7-4649-A368-62CE684B1A0C}" type="presParOf" srcId="{32D51BD2-9908-4B66-94DD-F49FC29C8A2B}" destId="{B33D6900-8262-4367-9733-075A94F3FBE4}" srcOrd="1" destOrd="0" presId="urn:microsoft.com/office/officeart/2008/layout/PictureStrip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F4B85B4C-4E03-4E66-8A22-C6B04A0A82A3}" type="doc">
      <dgm:prSet loTypeId="urn:microsoft.com/office/officeart/2008/layout/PictureStrips" loCatId="picture" qsTypeId="urn:microsoft.com/office/officeart/2005/8/quickstyle/simple1" qsCatId="simple" csTypeId="urn:microsoft.com/office/officeart/2005/8/colors/accent1_2" csCatId="accent1" phldr="1"/>
      <dgm:spPr/>
      <dgm:t>
        <a:bodyPr/>
        <a:lstStyle/>
        <a:p>
          <a:endParaRPr lang="en-GB"/>
        </a:p>
      </dgm:t>
    </dgm:pt>
    <dgm:pt modelId="{FCED7EE9-B2B7-43D6-ACE7-0353F1D5B915}">
      <dgm:prSet phldrT="[Text]"/>
      <dgm:spPr/>
      <dgm:t>
        <a:bodyPr/>
        <a:lstStyle/>
        <a:p>
          <a:r>
            <a:rPr lang="en-GB" dirty="0">
              <a:latin typeface="Europea" pitchFamily="2" charset="0"/>
              <a:ea typeface="Europea" pitchFamily="2" charset="0"/>
            </a:rPr>
            <a:t>Irish citizens</a:t>
          </a:r>
        </a:p>
      </dgm:t>
    </dgm:pt>
    <dgm:pt modelId="{0A84AB64-8CE7-4210-B7B5-55EEC4C186BB}" type="parTrans" cxnId="{78507D3D-CA3A-4207-B8D4-45FE12EC3FAB}">
      <dgm:prSet/>
      <dgm:spPr/>
      <dgm:t>
        <a:bodyPr/>
        <a:lstStyle/>
        <a:p>
          <a:endParaRPr lang="en-GB"/>
        </a:p>
      </dgm:t>
    </dgm:pt>
    <dgm:pt modelId="{F9111EA1-A1FD-40E2-AF86-0B1A897F1B6D}" type="sibTrans" cxnId="{78507D3D-CA3A-4207-B8D4-45FE12EC3FAB}">
      <dgm:prSet/>
      <dgm:spPr/>
      <dgm:t>
        <a:bodyPr/>
        <a:lstStyle/>
        <a:p>
          <a:endParaRPr lang="en-GB"/>
        </a:p>
      </dgm:t>
    </dgm:pt>
    <dgm:pt modelId="{D5CE228B-EE45-40F2-A94B-0F920DFE1A76}">
      <dgm:prSet phldrT="[Text]"/>
      <dgm:spPr/>
      <dgm:t>
        <a:bodyPr/>
        <a:lstStyle/>
        <a:p>
          <a:r>
            <a:rPr lang="en-GB" dirty="0"/>
            <a:t>Swiss citizens</a:t>
          </a:r>
        </a:p>
      </dgm:t>
    </dgm:pt>
    <dgm:pt modelId="{80715C62-2A0F-47B9-9B6C-6EC884966C2F}" type="parTrans" cxnId="{10258E93-CE11-4512-A049-22A995F7A2D4}">
      <dgm:prSet/>
      <dgm:spPr/>
      <dgm:t>
        <a:bodyPr/>
        <a:lstStyle/>
        <a:p>
          <a:endParaRPr lang="en-GB"/>
        </a:p>
      </dgm:t>
    </dgm:pt>
    <dgm:pt modelId="{DE83FEEF-7410-43C5-B25E-DA6AD8FEC108}" type="sibTrans" cxnId="{10258E93-CE11-4512-A049-22A995F7A2D4}">
      <dgm:prSet/>
      <dgm:spPr/>
      <dgm:t>
        <a:bodyPr/>
        <a:lstStyle/>
        <a:p>
          <a:endParaRPr lang="en-GB"/>
        </a:p>
      </dgm:t>
    </dgm:pt>
    <dgm:pt modelId="{31F0FCC7-81BB-4CEC-89BF-6ABFB67ED729}">
      <dgm:prSet phldrT="[Text]"/>
      <dgm:spPr/>
      <dgm:t>
        <a:bodyPr/>
        <a:lstStyle/>
        <a:p>
          <a:r>
            <a:rPr lang="en-GB" dirty="0"/>
            <a:t>UK citizens</a:t>
          </a:r>
        </a:p>
      </dgm:t>
    </dgm:pt>
    <dgm:pt modelId="{6DA87560-0EF5-4838-A3CB-17AA7E907EAF}" type="parTrans" cxnId="{33A68B8C-FC78-45FF-BAE7-D9EA0D215DA9}">
      <dgm:prSet/>
      <dgm:spPr/>
      <dgm:t>
        <a:bodyPr/>
        <a:lstStyle/>
        <a:p>
          <a:endParaRPr lang="en-GB"/>
        </a:p>
      </dgm:t>
    </dgm:pt>
    <dgm:pt modelId="{19366C11-2E48-496E-B9F8-2FA99275F4EC}" type="sibTrans" cxnId="{33A68B8C-FC78-45FF-BAE7-D9EA0D215DA9}">
      <dgm:prSet/>
      <dgm:spPr/>
      <dgm:t>
        <a:bodyPr/>
        <a:lstStyle/>
        <a:p>
          <a:endParaRPr lang="en-GB"/>
        </a:p>
      </dgm:t>
    </dgm:pt>
    <dgm:pt modelId="{46458090-2936-485E-A88E-9B5DF2518B93}">
      <dgm:prSet phldrT="[Text]"/>
      <dgm:spPr/>
      <dgm:t>
        <a:bodyPr/>
        <a:lstStyle/>
        <a:p>
          <a:r>
            <a:rPr lang="en-GB" dirty="0"/>
            <a:t>German citizens</a:t>
          </a:r>
        </a:p>
      </dgm:t>
    </dgm:pt>
    <dgm:pt modelId="{9BD5C150-6866-434B-8701-07FA49758C36}" type="parTrans" cxnId="{E99E70A4-2EAA-4668-853B-BBA6FB0E7B3B}">
      <dgm:prSet/>
      <dgm:spPr/>
      <dgm:t>
        <a:bodyPr/>
        <a:lstStyle/>
        <a:p>
          <a:endParaRPr lang="en-GB"/>
        </a:p>
      </dgm:t>
    </dgm:pt>
    <dgm:pt modelId="{A853E311-B795-4750-A326-DCFFC3981716}" type="sibTrans" cxnId="{E99E70A4-2EAA-4668-853B-BBA6FB0E7B3B}">
      <dgm:prSet/>
      <dgm:spPr/>
      <dgm:t>
        <a:bodyPr/>
        <a:lstStyle/>
        <a:p>
          <a:endParaRPr lang="en-GB"/>
        </a:p>
      </dgm:t>
    </dgm:pt>
    <dgm:pt modelId="{925C49AC-1720-4847-921B-BB40136A0BAF}" type="pres">
      <dgm:prSet presAssocID="{F4B85B4C-4E03-4E66-8A22-C6B04A0A82A3}" presName="Name0" presStyleCnt="0">
        <dgm:presLayoutVars>
          <dgm:dir/>
          <dgm:resizeHandles val="exact"/>
        </dgm:presLayoutVars>
      </dgm:prSet>
      <dgm:spPr/>
    </dgm:pt>
    <dgm:pt modelId="{A4D66507-4A5C-43F7-B6C3-DA284AA301C8}" type="pres">
      <dgm:prSet presAssocID="{FCED7EE9-B2B7-43D6-ACE7-0353F1D5B915}" presName="composite" presStyleCnt="0"/>
      <dgm:spPr/>
    </dgm:pt>
    <dgm:pt modelId="{3B442041-9A69-4D35-B079-17AE2417F514}" type="pres">
      <dgm:prSet presAssocID="{FCED7EE9-B2B7-43D6-ACE7-0353F1D5B915}" presName="rect1" presStyleLbl="trAlignAcc1" presStyleIdx="0" presStyleCnt="4">
        <dgm:presLayoutVars>
          <dgm:bulletEnabled val="1"/>
        </dgm:presLayoutVars>
      </dgm:prSet>
      <dgm:spPr/>
    </dgm:pt>
    <dgm:pt modelId="{E480AF5E-85EB-4A7B-8F07-996D74904369}" type="pres">
      <dgm:prSet presAssocID="{FCED7EE9-B2B7-43D6-ACE7-0353F1D5B915}" presName="rect2" presStyleLbl="fgImgPlace1" presStyleIdx="0" presStyleCnt="4"/>
      <dgm:spPr>
        <a:blipFill>
          <a:blip xmlns:r="http://schemas.openxmlformats.org/officeDocument/2006/relationships" r:embed="rId1">
            <a:extLst>
              <a:ext uri="{837473B0-CC2E-450A-ABE3-18F120FF3D39}">
                <a1611:picAttrSrcUrl xmlns:a1611="http://schemas.microsoft.com/office/drawing/2016/11/main" r:id="rId2"/>
              </a:ext>
            </a:extLst>
          </a:blip>
          <a:srcRect/>
          <a:stretch>
            <a:fillRect l="-63000" r="-63000"/>
          </a:stretch>
        </a:blipFill>
      </dgm:spPr>
    </dgm:pt>
    <dgm:pt modelId="{DA216EEE-0E7D-4C2A-9EB6-B4FC1565B7E7}" type="pres">
      <dgm:prSet presAssocID="{F9111EA1-A1FD-40E2-AF86-0B1A897F1B6D}" presName="sibTrans" presStyleCnt="0"/>
      <dgm:spPr/>
    </dgm:pt>
    <dgm:pt modelId="{E9039A99-120B-426D-9C3E-40145544E658}" type="pres">
      <dgm:prSet presAssocID="{D5CE228B-EE45-40F2-A94B-0F920DFE1A76}" presName="composite" presStyleCnt="0"/>
      <dgm:spPr/>
    </dgm:pt>
    <dgm:pt modelId="{A3CB5BC7-46EF-401E-AA5B-7864C9718439}" type="pres">
      <dgm:prSet presAssocID="{D5CE228B-EE45-40F2-A94B-0F920DFE1A76}" presName="rect1" presStyleLbl="trAlignAcc1" presStyleIdx="1" presStyleCnt="4">
        <dgm:presLayoutVars>
          <dgm:bulletEnabled val="1"/>
        </dgm:presLayoutVars>
      </dgm:prSet>
      <dgm:spPr/>
    </dgm:pt>
    <dgm:pt modelId="{D0209E47-B143-44F4-9C8D-0E3DC6B464AD}" type="pres">
      <dgm:prSet presAssocID="{D5CE228B-EE45-40F2-A94B-0F920DFE1A76}" presName="rect2" presStyleLbl="fgImgPlace1" presStyleIdx="1" presStyleCnt="4"/>
      <dgm:spPr>
        <a:blipFill>
          <a:blip xmlns:r="http://schemas.openxmlformats.org/officeDocument/2006/relationships" r:embed="rId3">
            <a:extLst>
              <a:ext uri="{837473B0-CC2E-450A-ABE3-18F120FF3D39}">
                <a1611:picAttrSrcUrl xmlns:a1611="http://schemas.microsoft.com/office/drawing/2016/11/main" r:id="rId4"/>
              </a:ext>
            </a:extLst>
          </a:blip>
          <a:srcRect/>
          <a:stretch>
            <a:fillRect l="-63000" r="-63000"/>
          </a:stretch>
        </a:blipFill>
      </dgm:spPr>
    </dgm:pt>
    <dgm:pt modelId="{41AF52A0-E2EB-440B-9A0B-678AB2167144}" type="pres">
      <dgm:prSet presAssocID="{DE83FEEF-7410-43C5-B25E-DA6AD8FEC108}" presName="sibTrans" presStyleCnt="0"/>
      <dgm:spPr/>
    </dgm:pt>
    <dgm:pt modelId="{A85D6F66-FDD2-451F-9644-0F7D109ACCBC}" type="pres">
      <dgm:prSet presAssocID="{31F0FCC7-81BB-4CEC-89BF-6ABFB67ED729}" presName="composite" presStyleCnt="0"/>
      <dgm:spPr/>
    </dgm:pt>
    <dgm:pt modelId="{8C805AB9-1BCB-4207-824D-944292E41D6D}" type="pres">
      <dgm:prSet presAssocID="{31F0FCC7-81BB-4CEC-89BF-6ABFB67ED729}" presName="rect1" presStyleLbl="trAlignAcc1" presStyleIdx="2" presStyleCnt="4">
        <dgm:presLayoutVars>
          <dgm:bulletEnabled val="1"/>
        </dgm:presLayoutVars>
      </dgm:prSet>
      <dgm:spPr/>
    </dgm:pt>
    <dgm:pt modelId="{D76CE230-7B0B-407B-BA81-4B56D328DCC0}" type="pres">
      <dgm:prSet presAssocID="{31F0FCC7-81BB-4CEC-89BF-6ABFB67ED729}" presName="rect2" presStyleLbl="fgImgPlace1" presStyleIdx="2" presStyleCnt="4"/>
      <dgm:spPr>
        <a:blipFill>
          <a:blip xmlns:r="http://schemas.openxmlformats.org/officeDocument/2006/relationships" r:embed="rId5">
            <a:extLst>
              <a:ext uri="{837473B0-CC2E-450A-ABE3-18F120FF3D39}">
                <a1611:picAttrSrcUrl xmlns:a1611="http://schemas.microsoft.com/office/drawing/2016/11/main" r:id="rId6"/>
              </a:ext>
            </a:extLst>
          </a:blip>
          <a:srcRect/>
          <a:stretch>
            <a:fillRect l="-83000" r="-83000"/>
          </a:stretch>
        </a:blipFill>
      </dgm:spPr>
    </dgm:pt>
    <dgm:pt modelId="{BCFA7058-FE8D-4097-B924-7D7AB1EE3D2A}" type="pres">
      <dgm:prSet presAssocID="{19366C11-2E48-496E-B9F8-2FA99275F4EC}" presName="sibTrans" presStyleCnt="0"/>
      <dgm:spPr/>
    </dgm:pt>
    <dgm:pt modelId="{32D51BD2-9908-4B66-94DD-F49FC29C8A2B}" type="pres">
      <dgm:prSet presAssocID="{46458090-2936-485E-A88E-9B5DF2518B93}" presName="composite" presStyleCnt="0"/>
      <dgm:spPr/>
    </dgm:pt>
    <dgm:pt modelId="{DDC60E7C-3FA9-476B-823A-414D1F5D4F1D}" type="pres">
      <dgm:prSet presAssocID="{46458090-2936-485E-A88E-9B5DF2518B93}" presName="rect1" presStyleLbl="trAlignAcc1" presStyleIdx="3" presStyleCnt="4">
        <dgm:presLayoutVars>
          <dgm:bulletEnabled val="1"/>
        </dgm:presLayoutVars>
      </dgm:prSet>
      <dgm:spPr/>
    </dgm:pt>
    <dgm:pt modelId="{B33D6900-8262-4367-9733-075A94F3FBE4}" type="pres">
      <dgm:prSet presAssocID="{46458090-2936-485E-A88E-9B5DF2518B93}" presName="rect2" presStyleLbl="fgImgPlace1" presStyleIdx="3" presStyleCnt="4"/>
      <dgm:spPr>
        <a:blipFill>
          <a:blip xmlns:r="http://schemas.openxmlformats.org/officeDocument/2006/relationships"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rcRect/>
          <a:stretch>
            <a:fillRect l="-83000" r="-83000"/>
          </a:stretch>
        </a:blipFill>
      </dgm:spPr>
    </dgm:pt>
  </dgm:ptLst>
  <dgm:cxnLst>
    <dgm:cxn modelId="{9A51E53A-448B-4632-A487-8447FCF8357E}" type="presOf" srcId="{46458090-2936-485E-A88E-9B5DF2518B93}" destId="{DDC60E7C-3FA9-476B-823A-414D1F5D4F1D}" srcOrd="0" destOrd="0" presId="urn:microsoft.com/office/officeart/2008/layout/PictureStrips"/>
    <dgm:cxn modelId="{78507D3D-CA3A-4207-B8D4-45FE12EC3FAB}" srcId="{F4B85B4C-4E03-4E66-8A22-C6B04A0A82A3}" destId="{FCED7EE9-B2B7-43D6-ACE7-0353F1D5B915}" srcOrd="0" destOrd="0" parTransId="{0A84AB64-8CE7-4210-B7B5-55EEC4C186BB}" sibTransId="{F9111EA1-A1FD-40E2-AF86-0B1A897F1B6D}"/>
    <dgm:cxn modelId="{4102007A-0D7E-46F5-B671-83F4DEF8933D}" type="presOf" srcId="{F4B85B4C-4E03-4E66-8A22-C6B04A0A82A3}" destId="{925C49AC-1720-4847-921B-BB40136A0BAF}" srcOrd="0" destOrd="0" presId="urn:microsoft.com/office/officeart/2008/layout/PictureStrips"/>
    <dgm:cxn modelId="{33A68B8C-FC78-45FF-BAE7-D9EA0D215DA9}" srcId="{F4B85B4C-4E03-4E66-8A22-C6B04A0A82A3}" destId="{31F0FCC7-81BB-4CEC-89BF-6ABFB67ED729}" srcOrd="2" destOrd="0" parTransId="{6DA87560-0EF5-4838-A3CB-17AA7E907EAF}" sibTransId="{19366C11-2E48-496E-B9F8-2FA99275F4EC}"/>
    <dgm:cxn modelId="{10258E93-CE11-4512-A049-22A995F7A2D4}" srcId="{F4B85B4C-4E03-4E66-8A22-C6B04A0A82A3}" destId="{D5CE228B-EE45-40F2-A94B-0F920DFE1A76}" srcOrd="1" destOrd="0" parTransId="{80715C62-2A0F-47B9-9B6C-6EC884966C2F}" sibTransId="{DE83FEEF-7410-43C5-B25E-DA6AD8FEC108}"/>
    <dgm:cxn modelId="{F9058E94-3C43-457A-8A57-8D285A1CE1D0}" type="presOf" srcId="{D5CE228B-EE45-40F2-A94B-0F920DFE1A76}" destId="{A3CB5BC7-46EF-401E-AA5B-7864C9718439}" srcOrd="0" destOrd="0" presId="urn:microsoft.com/office/officeart/2008/layout/PictureStrips"/>
    <dgm:cxn modelId="{E99E70A4-2EAA-4668-853B-BBA6FB0E7B3B}" srcId="{F4B85B4C-4E03-4E66-8A22-C6B04A0A82A3}" destId="{46458090-2936-485E-A88E-9B5DF2518B93}" srcOrd="3" destOrd="0" parTransId="{9BD5C150-6866-434B-8701-07FA49758C36}" sibTransId="{A853E311-B795-4750-A326-DCFFC3981716}"/>
    <dgm:cxn modelId="{920E58F7-040E-4361-A4A1-7E33B12153FF}" type="presOf" srcId="{FCED7EE9-B2B7-43D6-ACE7-0353F1D5B915}" destId="{3B442041-9A69-4D35-B079-17AE2417F514}" srcOrd="0" destOrd="0" presId="urn:microsoft.com/office/officeart/2008/layout/PictureStrips"/>
    <dgm:cxn modelId="{5273E5FA-85DD-4952-848A-6FD8686C4FB3}" type="presOf" srcId="{31F0FCC7-81BB-4CEC-89BF-6ABFB67ED729}" destId="{8C805AB9-1BCB-4207-824D-944292E41D6D}" srcOrd="0" destOrd="0" presId="urn:microsoft.com/office/officeart/2008/layout/PictureStrips"/>
    <dgm:cxn modelId="{FCCEABC8-E328-46FD-A8EB-61854F1C9D2D}" type="presParOf" srcId="{925C49AC-1720-4847-921B-BB40136A0BAF}" destId="{A4D66507-4A5C-43F7-B6C3-DA284AA301C8}" srcOrd="0" destOrd="0" presId="urn:microsoft.com/office/officeart/2008/layout/PictureStrips"/>
    <dgm:cxn modelId="{01B19EB6-58C0-4340-BDA3-0E69E065461C}" type="presParOf" srcId="{A4D66507-4A5C-43F7-B6C3-DA284AA301C8}" destId="{3B442041-9A69-4D35-B079-17AE2417F514}" srcOrd="0" destOrd="0" presId="urn:microsoft.com/office/officeart/2008/layout/PictureStrips"/>
    <dgm:cxn modelId="{E0B7C6A4-557A-4D6D-863B-667496D10717}" type="presParOf" srcId="{A4D66507-4A5C-43F7-B6C3-DA284AA301C8}" destId="{E480AF5E-85EB-4A7B-8F07-996D74904369}" srcOrd="1" destOrd="0" presId="urn:microsoft.com/office/officeart/2008/layout/PictureStrips"/>
    <dgm:cxn modelId="{941C913F-3AC8-43B9-B0B2-96DBC1099820}" type="presParOf" srcId="{925C49AC-1720-4847-921B-BB40136A0BAF}" destId="{DA216EEE-0E7D-4C2A-9EB6-B4FC1565B7E7}" srcOrd="1" destOrd="0" presId="urn:microsoft.com/office/officeart/2008/layout/PictureStrips"/>
    <dgm:cxn modelId="{9BB83644-BF29-4C0C-98C7-09114FF1A922}" type="presParOf" srcId="{925C49AC-1720-4847-921B-BB40136A0BAF}" destId="{E9039A99-120B-426D-9C3E-40145544E658}" srcOrd="2" destOrd="0" presId="urn:microsoft.com/office/officeart/2008/layout/PictureStrips"/>
    <dgm:cxn modelId="{4299ACB3-F4BA-4A81-A260-DC8B4513F9D0}" type="presParOf" srcId="{E9039A99-120B-426D-9C3E-40145544E658}" destId="{A3CB5BC7-46EF-401E-AA5B-7864C9718439}" srcOrd="0" destOrd="0" presId="urn:microsoft.com/office/officeart/2008/layout/PictureStrips"/>
    <dgm:cxn modelId="{4F108731-BF84-406F-B1EA-196983C2FE95}" type="presParOf" srcId="{E9039A99-120B-426D-9C3E-40145544E658}" destId="{D0209E47-B143-44F4-9C8D-0E3DC6B464AD}" srcOrd="1" destOrd="0" presId="urn:microsoft.com/office/officeart/2008/layout/PictureStrips"/>
    <dgm:cxn modelId="{D25AC2E1-F35E-4418-8C2D-3B1CAB4D06F2}" type="presParOf" srcId="{925C49AC-1720-4847-921B-BB40136A0BAF}" destId="{41AF52A0-E2EB-440B-9A0B-678AB2167144}" srcOrd="3" destOrd="0" presId="urn:microsoft.com/office/officeart/2008/layout/PictureStrips"/>
    <dgm:cxn modelId="{F64FD9E2-66C1-44FB-A75B-1EAE1736DCDC}" type="presParOf" srcId="{925C49AC-1720-4847-921B-BB40136A0BAF}" destId="{A85D6F66-FDD2-451F-9644-0F7D109ACCBC}" srcOrd="4" destOrd="0" presId="urn:microsoft.com/office/officeart/2008/layout/PictureStrips"/>
    <dgm:cxn modelId="{4320CAA7-8323-4A4D-B424-B1125B22C823}" type="presParOf" srcId="{A85D6F66-FDD2-451F-9644-0F7D109ACCBC}" destId="{8C805AB9-1BCB-4207-824D-944292E41D6D}" srcOrd="0" destOrd="0" presId="urn:microsoft.com/office/officeart/2008/layout/PictureStrips"/>
    <dgm:cxn modelId="{CBBBC4AE-BE9C-458E-8D41-F147F978E88C}" type="presParOf" srcId="{A85D6F66-FDD2-451F-9644-0F7D109ACCBC}" destId="{D76CE230-7B0B-407B-BA81-4B56D328DCC0}" srcOrd="1" destOrd="0" presId="urn:microsoft.com/office/officeart/2008/layout/PictureStrips"/>
    <dgm:cxn modelId="{BE88DD6D-8702-48E0-B890-7815D15D730F}" type="presParOf" srcId="{925C49AC-1720-4847-921B-BB40136A0BAF}" destId="{BCFA7058-FE8D-4097-B924-7D7AB1EE3D2A}" srcOrd="5" destOrd="0" presId="urn:microsoft.com/office/officeart/2008/layout/PictureStrips"/>
    <dgm:cxn modelId="{F7DE3784-2F55-4BEA-B8B3-773F8953C900}" type="presParOf" srcId="{925C49AC-1720-4847-921B-BB40136A0BAF}" destId="{32D51BD2-9908-4B66-94DD-F49FC29C8A2B}" srcOrd="6" destOrd="0" presId="urn:microsoft.com/office/officeart/2008/layout/PictureStrips"/>
    <dgm:cxn modelId="{B55A587D-B8E5-4A71-9364-FA8A2C720C30}" type="presParOf" srcId="{32D51BD2-9908-4B66-94DD-F49FC29C8A2B}" destId="{DDC60E7C-3FA9-476B-823A-414D1F5D4F1D}" srcOrd="0" destOrd="0" presId="urn:microsoft.com/office/officeart/2008/layout/PictureStrips"/>
    <dgm:cxn modelId="{65E61755-C3E7-4649-A368-62CE684B1A0C}" type="presParOf" srcId="{32D51BD2-9908-4B66-94DD-F49FC29C8A2B}" destId="{B33D6900-8262-4367-9733-075A94F3FBE4}" srcOrd="1" destOrd="0" presId="urn:microsoft.com/office/officeart/2008/layout/PictureStrip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F4B85B4C-4E03-4E66-8A22-C6B04A0A82A3}" type="doc">
      <dgm:prSet loTypeId="urn:microsoft.com/office/officeart/2008/layout/PictureStrips" loCatId="picture" qsTypeId="urn:microsoft.com/office/officeart/2005/8/quickstyle/simple1" qsCatId="simple" csTypeId="urn:microsoft.com/office/officeart/2005/8/colors/accent1_2" csCatId="accent1" phldr="1"/>
      <dgm:spPr/>
      <dgm:t>
        <a:bodyPr/>
        <a:lstStyle/>
        <a:p>
          <a:endParaRPr lang="en-GB"/>
        </a:p>
      </dgm:t>
    </dgm:pt>
    <dgm:pt modelId="{FCED7EE9-B2B7-43D6-ACE7-0353F1D5B915}">
      <dgm:prSet phldrT="[Text]"/>
      <dgm:spPr/>
      <dgm:t>
        <a:bodyPr/>
        <a:lstStyle/>
        <a:p>
          <a:r>
            <a:rPr lang="en-GB" dirty="0">
              <a:latin typeface="Europea" pitchFamily="2" charset="0"/>
              <a:ea typeface="Europea" pitchFamily="2" charset="0"/>
            </a:rPr>
            <a:t>Irish citizens</a:t>
          </a:r>
        </a:p>
      </dgm:t>
    </dgm:pt>
    <dgm:pt modelId="{0A84AB64-8CE7-4210-B7B5-55EEC4C186BB}" type="parTrans" cxnId="{78507D3D-CA3A-4207-B8D4-45FE12EC3FAB}">
      <dgm:prSet/>
      <dgm:spPr/>
      <dgm:t>
        <a:bodyPr/>
        <a:lstStyle/>
        <a:p>
          <a:endParaRPr lang="en-GB"/>
        </a:p>
      </dgm:t>
    </dgm:pt>
    <dgm:pt modelId="{F9111EA1-A1FD-40E2-AF86-0B1A897F1B6D}" type="sibTrans" cxnId="{78507D3D-CA3A-4207-B8D4-45FE12EC3FAB}">
      <dgm:prSet/>
      <dgm:spPr/>
      <dgm:t>
        <a:bodyPr/>
        <a:lstStyle/>
        <a:p>
          <a:endParaRPr lang="en-GB"/>
        </a:p>
      </dgm:t>
    </dgm:pt>
    <dgm:pt modelId="{D5CE228B-EE45-40F2-A94B-0F920DFE1A76}">
      <dgm:prSet phldrT="[Text]"/>
      <dgm:spPr/>
      <dgm:t>
        <a:bodyPr/>
        <a:lstStyle/>
        <a:p>
          <a:r>
            <a:rPr lang="en-GB" dirty="0"/>
            <a:t>Swiss citizens</a:t>
          </a:r>
        </a:p>
      </dgm:t>
    </dgm:pt>
    <dgm:pt modelId="{80715C62-2A0F-47B9-9B6C-6EC884966C2F}" type="parTrans" cxnId="{10258E93-CE11-4512-A049-22A995F7A2D4}">
      <dgm:prSet/>
      <dgm:spPr/>
      <dgm:t>
        <a:bodyPr/>
        <a:lstStyle/>
        <a:p>
          <a:endParaRPr lang="en-GB"/>
        </a:p>
      </dgm:t>
    </dgm:pt>
    <dgm:pt modelId="{DE83FEEF-7410-43C5-B25E-DA6AD8FEC108}" type="sibTrans" cxnId="{10258E93-CE11-4512-A049-22A995F7A2D4}">
      <dgm:prSet/>
      <dgm:spPr/>
      <dgm:t>
        <a:bodyPr/>
        <a:lstStyle/>
        <a:p>
          <a:endParaRPr lang="en-GB"/>
        </a:p>
      </dgm:t>
    </dgm:pt>
    <dgm:pt modelId="{31F0FCC7-81BB-4CEC-89BF-6ABFB67ED729}">
      <dgm:prSet phldrT="[Text]"/>
      <dgm:spPr/>
      <dgm:t>
        <a:bodyPr/>
        <a:lstStyle/>
        <a:p>
          <a:r>
            <a:rPr lang="en-GB" dirty="0"/>
            <a:t>UK citizens</a:t>
          </a:r>
        </a:p>
      </dgm:t>
    </dgm:pt>
    <dgm:pt modelId="{6DA87560-0EF5-4838-A3CB-17AA7E907EAF}" type="parTrans" cxnId="{33A68B8C-FC78-45FF-BAE7-D9EA0D215DA9}">
      <dgm:prSet/>
      <dgm:spPr/>
      <dgm:t>
        <a:bodyPr/>
        <a:lstStyle/>
        <a:p>
          <a:endParaRPr lang="en-GB"/>
        </a:p>
      </dgm:t>
    </dgm:pt>
    <dgm:pt modelId="{19366C11-2E48-496E-B9F8-2FA99275F4EC}" type="sibTrans" cxnId="{33A68B8C-FC78-45FF-BAE7-D9EA0D215DA9}">
      <dgm:prSet/>
      <dgm:spPr/>
      <dgm:t>
        <a:bodyPr/>
        <a:lstStyle/>
        <a:p>
          <a:endParaRPr lang="en-GB"/>
        </a:p>
      </dgm:t>
    </dgm:pt>
    <dgm:pt modelId="{46458090-2936-485E-A88E-9B5DF2518B93}">
      <dgm:prSet phldrT="[Text]"/>
      <dgm:spPr/>
      <dgm:t>
        <a:bodyPr/>
        <a:lstStyle/>
        <a:p>
          <a:r>
            <a:rPr lang="en-GB" dirty="0"/>
            <a:t>German citizens</a:t>
          </a:r>
        </a:p>
      </dgm:t>
    </dgm:pt>
    <dgm:pt modelId="{9BD5C150-6866-434B-8701-07FA49758C36}" type="parTrans" cxnId="{E99E70A4-2EAA-4668-853B-BBA6FB0E7B3B}">
      <dgm:prSet/>
      <dgm:spPr/>
      <dgm:t>
        <a:bodyPr/>
        <a:lstStyle/>
        <a:p>
          <a:endParaRPr lang="en-GB"/>
        </a:p>
      </dgm:t>
    </dgm:pt>
    <dgm:pt modelId="{A853E311-B795-4750-A326-DCFFC3981716}" type="sibTrans" cxnId="{E99E70A4-2EAA-4668-853B-BBA6FB0E7B3B}">
      <dgm:prSet/>
      <dgm:spPr/>
      <dgm:t>
        <a:bodyPr/>
        <a:lstStyle/>
        <a:p>
          <a:endParaRPr lang="en-GB"/>
        </a:p>
      </dgm:t>
    </dgm:pt>
    <dgm:pt modelId="{925C49AC-1720-4847-921B-BB40136A0BAF}" type="pres">
      <dgm:prSet presAssocID="{F4B85B4C-4E03-4E66-8A22-C6B04A0A82A3}" presName="Name0" presStyleCnt="0">
        <dgm:presLayoutVars>
          <dgm:dir/>
          <dgm:resizeHandles val="exact"/>
        </dgm:presLayoutVars>
      </dgm:prSet>
      <dgm:spPr/>
    </dgm:pt>
    <dgm:pt modelId="{A4D66507-4A5C-43F7-B6C3-DA284AA301C8}" type="pres">
      <dgm:prSet presAssocID="{FCED7EE9-B2B7-43D6-ACE7-0353F1D5B915}" presName="composite" presStyleCnt="0"/>
      <dgm:spPr/>
    </dgm:pt>
    <dgm:pt modelId="{3B442041-9A69-4D35-B079-17AE2417F514}" type="pres">
      <dgm:prSet presAssocID="{FCED7EE9-B2B7-43D6-ACE7-0353F1D5B915}" presName="rect1" presStyleLbl="trAlignAcc1" presStyleIdx="0" presStyleCnt="4">
        <dgm:presLayoutVars>
          <dgm:bulletEnabled val="1"/>
        </dgm:presLayoutVars>
      </dgm:prSet>
      <dgm:spPr/>
    </dgm:pt>
    <dgm:pt modelId="{E480AF5E-85EB-4A7B-8F07-996D74904369}" type="pres">
      <dgm:prSet presAssocID="{FCED7EE9-B2B7-43D6-ACE7-0353F1D5B915}" presName="rect2" presStyleLbl="fgImgPlace1" presStyleIdx="0" presStyleCnt="4"/>
      <dgm:spPr>
        <a:blipFill>
          <a:blip xmlns:r="http://schemas.openxmlformats.org/officeDocument/2006/relationships" r:embed="rId1">
            <a:extLst>
              <a:ext uri="{837473B0-CC2E-450A-ABE3-18F120FF3D39}">
                <a1611:picAttrSrcUrl xmlns:a1611="http://schemas.microsoft.com/office/drawing/2016/11/main" r:id="rId2"/>
              </a:ext>
            </a:extLst>
          </a:blip>
          <a:srcRect/>
          <a:stretch>
            <a:fillRect l="-63000" r="-63000"/>
          </a:stretch>
        </a:blipFill>
      </dgm:spPr>
    </dgm:pt>
    <dgm:pt modelId="{DA216EEE-0E7D-4C2A-9EB6-B4FC1565B7E7}" type="pres">
      <dgm:prSet presAssocID="{F9111EA1-A1FD-40E2-AF86-0B1A897F1B6D}" presName="sibTrans" presStyleCnt="0"/>
      <dgm:spPr/>
    </dgm:pt>
    <dgm:pt modelId="{E9039A99-120B-426D-9C3E-40145544E658}" type="pres">
      <dgm:prSet presAssocID="{D5CE228B-EE45-40F2-A94B-0F920DFE1A76}" presName="composite" presStyleCnt="0"/>
      <dgm:spPr/>
    </dgm:pt>
    <dgm:pt modelId="{A3CB5BC7-46EF-401E-AA5B-7864C9718439}" type="pres">
      <dgm:prSet presAssocID="{D5CE228B-EE45-40F2-A94B-0F920DFE1A76}" presName="rect1" presStyleLbl="trAlignAcc1" presStyleIdx="1" presStyleCnt="4">
        <dgm:presLayoutVars>
          <dgm:bulletEnabled val="1"/>
        </dgm:presLayoutVars>
      </dgm:prSet>
      <dgm:spPr/>
    </dgm:pt>
    <dgm:pt modelId="{D0209E47-B143-44F4-9C8D-0E3DC6B464AD}" type="pres">
      <dgm:prSet presAssocID="{D5CE228B-EE45-40F2-A94B-0F920DFE1A76}" presName="rect2" presStyleLbl="fgImgPlace1" presStyleIdx="1" presStyleCnt="4"/>
      <dgm:spPr>
        <a:blipFill>
          <a:blip xmlns:r="http://schemas.openxmlformats.org/officeDocument/2006/relationships" r:embed="rId3">
            <a:extLst>
              <a:ext uri="{837473B0-CC2E-450A-ABE3-18F120FF3D39}">
                <a1611:picAttrSrcUrl xmlns:a1611="http://schemas.microsoft.com/office/drawing/2016/11/main" r:id="rId4"/>
              </a:ext>
            </a:extLst>
          </a:blip>
          <a:srcRect/>
          <a:stretch>
            <a:fillRect l="-63000" r="-63000"/>
          </a:stretch>
        </a:blipFill>
      </dgm:spPr>
    </dgm:pt>
    <dgm:pt modelId="{41AF52A0-E2EB-440B-9A0B-678AB2167144}" type="pres">
      <dgm:prSet presAssocID="{DE83FEEF-7410-43C5-B25E-DA6AD8FEC108}" presName="sibTrans" presStyleCnt="0"/>
      <dgm:spPr/>
    </dgm:pt>
    <dgm:pt modelId="{A85D6F66-FDD2-451F-9644-0F7D109ACCBC}" type="pres">
      <dgm:prSet presAssocID="{31F0FCC7-81BB-4CEC-89BF-6ABFB67ED729}" presName="composite" presStyleCnt="0"/>
      <dgm:spPr/>
    </dgm:pt>
    <dgm:pt modelId="{8C805AB9-1BCB-4207-824D-944292E41D6D}" type="pres">
      <dgm:prSet presAssocID="{31F0FCC7-81BB-4CEC-89BF-6ABFB67ED729}" presName="rect1" presStyleLbl="trAlignAcc1" presStyleIdx="2" presStyleCnt="4">
        <dgm:presLayoutVars>
          <dgm:bulletEnabled val="1"/>
        </dgm:presLayoutVars>
      </dgm:prSet>
      <dgm:spPr/>
    </dgm:pt>
    <dgm:pt modelId="{D76CE230-7B0B-407B-BA81-4B56D328DCC0}" type="pres">
      <dgm:prSet presAssocID="{31F0FCC7-81BB-4CEC-89BF-6ABFB67ED729}" presName="rect2" presStyleLbl="fgImgPlace1" presStyleIdx="2" presStyleCnt="4"/>
      <dgm:spPr>
        <a:blipFill>
          <a:blip xmlns:r="http://schemas.openxmlformats.org/officeDocument/2006/relationships" r:embed="rId5">
            <a:extLst>
              <a:ext uri="{837473B0-CC2E-450A-ABE3-18F120FF3D39}">
                <a1611:picAttrSrcUrl xmlns:a1611="http://schemas.microsoft.com/office/drawing/2016/11/main" r:id="rId6"/>
              </a:ext>
            </a:extLst>
          </a:blip>
          <a:srcRect/>
          <a:stretch>
            <a:fillRect l="-83000" r="-83000"/>
          </a:stretch>
        </a:blipFill>
      </dgm:spPr>
    </dgm:pt>
    <dgm:pt modelId="{BCFA7058-FE8D-4097-B924-7D7AB1EE3D2A}" type="pres">
      <dgm:prSet presAssocID="{19366C11-2E48-496E-B9F8-2FA99275F4EC}" presName="sibTrans" presStyleCnt="0"/>
      <dgm:spPr/>
    </dgm:pt>
    <dgm:pt modelId="{32D51BD2-9908-4B66-94DD-F49FC29C8A2B}" type="pres">
      <dgm:prSet presAssocID="{46458090-2936-485E-A88E-9B5DF2518B93}" presName="composite" presStyleCnt="0"/>
      <dgm:spPr/>
    </dgm:pt>
    <dgm:pt modelId="{DDC60E7C-3FA9-476B-823A-414D1F5D4F1D}" type="pres">
      <dgm:prSet presAssocID="{46458090-2936-485E-A88E-9B5DF2518B93}" presName="rect1" presStyleLbl="trAlignAcc1" presStyleIdx="3" presStyleCnt="4">
        <dgm:presLayoutVars>
          <dgm:bulletEnabled val="1"/>
        </dgm:presLayoutVars>
      </dgm:prSet>
      <dgm:spPr/>
    </dgm:pt>
    <dgm:pt modelId="{B33D6900-8262-4367-9733-075A94F3FBE4}" type="pres">
      <dgm:prSet presAssocID="{46458090-2936-485E-A88E-9B5DF2518B93}" presName="rect2" presStyleLbl="fgImgPlace1" presStyleIdx="3" presStyleCnt="4"/>
      <dgm:spPr>
        <a:blipFill>
          <a:blip xmlns:r="http://schemas.openxmlformats.org/officeDocument/2006/relationships"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rcRect/>
          <a:stretch>
            <a:fillRect l="-83000" r="-83000"/>
          </a:stretch>
        </a:blipFill>
      </dgm:spPr>
    </dgm:pt>
  </dgm:ptLst>
  <dgm:cxnLst>
    <dgm:cxn modelId="{9A51E53A-448B-4632-A487-8447FCF8357E}" type="presOf" srcId="{46458090-2936-485E-A88E-9B5DF2518B93}" destId="{DDC60E7C-3FA9-476B-823A-414D1F5D4F1D}" srcOrd="0" destOrd="0" presId="urn:microsoft.com/office/officeart/2008/layout/PictureStrips"/>
    <dgm:cxn modelId="{78507D3D-CA3A-4207-B8D4-45FE12EC3FAB}" srcId="{F4B85B4C-4E03-4E66-8A22-C6B04A0A82A3}" destId="{FCED7EE9-B2B7-43D6-ACE7-0353F1D5B915}" srcOrd="0" destOrd="0" parTransId="{0A84AB64-8CE7-4210-B7B5-55EEC4C186BB}" sibTransId="{F9111EA1-A1FD-40E2-AF86-0B1A897F1B6D}"/>
    <dgm:cxn modelId="{4102007A-0D7E-46F5-B671-83F4DEF8933D}" type="presOf" srcId="{F4B85B4C-4E03-4E66-8A22-C6B04A0A82A3}" destId="{925C49AC-1720-4847-921B-BB40136A0BAF}" srcOrd="0" destOrd="0" presId="urn:microsoft.com/office/officeart/2008/layout/PictureStrips"/>
    <dgm:cxn modelId="{33A68B8C-FC78-45FF-BAE7-D9EA0D215DA9}" srcId="{F4B85B4C-4E03-4E66-8A22-C6B04A0A82A3}" destId="{31F0FCC7-81BB-4CEC-89BF-6ABFB67ED729}" srcOrd="2" destOrd="0" parTransId="{6DA87560-0EF5-4838-A3CB-17AA7E907EAF}" sibTransId="{19366C11-2E48-496E-B9F8-2FA99275F4EC}"/>
    <dgm:cxn modelId="{10258E93-CE11-4512-A049-22A995F7A2D4}" srcId="{F4B85B4C-4E03-4E66-8A22-C6B04A0A82A3}" destId="{D5CE228B-EE45-40F2-A94B-0F920DFE1A76}" srcOrd="1" destOrd="0" parTransId="{80715C62-2A0F-47B9-9B6C-6EC884966C2F}" sibTransId="{DE83FEEF-7410-43C5-B25E-DA6AD8FEC108}"/>
    <dgm:cxn modelId="{F9058E94-3C43-457A-8A57-8D285A1CE1D0}" type="presOf" srcId="{D5CE228B-EE45-40F2-A94B-0F920DFE1A76}" destId="{A3CB5BC7-46EF-401E-AA5B-7864C9718439}" srcOrd="0" destOrd="0" presId="urn:microsoft.com/office/officeart/2008/layout/PictureStrips"/>
    <dgm:cxn modelId="{E99E70A4-2EAA-4668-853B-BBA6FB0E7B3B}" srcId="{F4B85B4C-4E03-4E66-8A22-C6B04A0A82A3}" destId="{46458090-2936-485E-A88E-9B5DF2518B93}" srcOrd="3" destOrd="0" parTransId="{9BD5C150-6866-434B-8701-07FA49758C36}" sibTransId="{A853E311-B795-4750-A326-DCFFC3981716}"/>
    <dgm:cxn modelId="{920E58F7-040E-4361-A4A1-7E33B12153FF}" type="presOf" srcId="{FCED7EE9-B2B7-43D6-ACE7-0353F1D5B915}" destId="{3B442041-9A69-4D35-B079-17AE2417F514}" srcOrd="0" destOrd="0" presId="urn:microsoft.com/office/officeart/2008/layout/PictureStrips"/>
    <dgm:cxn modelId="{5273E5FA-85DD-4952-848A-6FD8686C4FB3}" type="presOf" srcId="{31F0FCC7-81BB-4CEC-89BF-6ABFB67ED729}" destId="{8C805AB9-1BCB-4207-824D-944292E41D6D}" srcOrd="0" destOrd="0" presId="urn:microsoft.com/office/officeart/2008/layout/PictureStrips"/>
    <dgm:cxn modelId="{FCCEABC8-E328-46FD-A8EB-61854F1C9D2D}" type="presParOf" srcId="{925C49AC-1720-4847-921B-BB40136A0BAF}" destId="{A4D66507-4A5C-43F7-B6C3-DA284AA301C8}" srcOrd="0" destOrd="0" presId="urn:microsoft.com/office/officeart/2008/layout/PictureStrips"/>
    <dgm:cxn modelId="{01B19EB6-58C0-4340-BDA3-0E69E065461C}" type="presParOf" srcId="{A4D66507-4A5C-43F7-B6C3-DA284AA301C8}" destId="{3B442041-9A69-4D35-B079-17AE2417F514}" srcOrd="0" destOrd="0" presId="urn:microsoft.com/office/officeart/2008/layout/PictureStrips"/>
    <dgm:cxn modelId="{E0B7C6A4-557A-4D6D-863B-667496D10717}" type="presParOf" srcId="{A4D66507-4A5C-43F7-B6C3-DA284AA301C8}" destId="{E480AF5E-85EB-4A7B-8F07-996D74904369}" srcOrd="1" destOrd="0" presId="urn:microsoft.com/office/officeart/2008/layout/PictureStrips"/>
    <dgm:cxn modelId="{941C913F-3AC8-43B9-B0B2-96DBC1099820}" type="presParOf" srcId="{925C49AC-1720-4847-921B-BB40136A0BAF}" destId="{DA216EEE-0E7D-4C2A-9EB6-B4FC1565B7E7}" srcOrd="1" destOrd="0" presId="urn:microsoft.com/office/officeart/2008/layout/PictureStrips"/>
    <dgm:cxn modelId="{9BB83644-BF29-4C0C-98C7-09114FF1A922}" type="presParOf" srcId="{925C49AC-1720-4847-921B-BB40136A0BAF}" destId="{E9039A99-120B-426D-9C3E-40145544E658}" srcOrd="2" destOrd="0" presId="urn:microsoft.com/office/officeart/2008/layout/PictureStrips"/>
    <dgm:cxn modelId="{4299ACB3-F4BA-4A81-A260-DC8B4513F9D0}" type="presParOf" srcId="{E9039A99-120B-426D-9C3E-40145544E658}" destId="{A3CB5BC7-46EF-401E-AA5B-7864C9718439}" srcOrd="0" destOrd="0" presId="urn:microsoft.com/office/officeart/2008/layout/PictureStrips"/>
    <dgm:cxn modelId="{4F108731-BF84-406F-B1EA-196983C2FE95}" type="presParOf" srcId="{E9039A99-120B-426D-9C3E-40145544E658}" destId="{D0209E47-B143-44F4-9C8D-0E3DC6B464AD}" srcOrd="1" destOrd="0" presId="urn:microsoft.com/office/officeart/2008/layout/PictureStrips"/>
    <dgm:cxn modelId="{D25AC2E1-F35E-4418-8C2D-3B1CAB4D06F2}" type="presParOf" srcId="{925C49AC-1720-4847-921B-BB40136A0BAF}" destId="{41AF52A0-E2EB-440B-9A0B-678AB2167144}" srcOrd="3" destOrd="0" presId="urn:microsoft.com/office/officeart/2008/layout/PictureStrips"/>
    <dgm:cxn modelId="{F64FD9E2-66C1-44FB-A75B-1EAE1736DCDC}" type="presParOf" srcId="{925C49AC-1720-4847-921B-BB40136A0BAF}" destId="{A85D6F66-FDD2-451F-9644-0F7D109ACCBC}" srcOrd="4" destOrd="0" presId="urn:microsoft.com/office/officeart/2008/layout/PictureStrips"/>
    <dgm:cxn modelId="{4320CAA7-8323-4A4D-B424-B1125B22C823}" type="presParOf" srcId="{A85D6F66-FDD2-451F-9644-0F7D109ACCBC}" destId="{8C805AB9-1BCB-4207-824D-944292E41D6D}" srcOrd="0" destOrd="0" presId="urn:microsoft.com/office/officeart/2008/layout/PictureStrips"/>
    <dgm:cxn modelId="{CBBBC4AE-BE9C-458E-8D41-F147F978E88C}" type="presParOf" srcId="{A85D6F66-FDD2-451F-9644-0F7D109ACCBC}" destId="{D76CE230-7B0B-407B-BA81-4B56D328DCC0}" srcOrd="1" destOrd="0" presId="urn:microsoft.com/office/officeart/2008/layout/PictureStrips"/>
    <dgm:cxn modelId="{BE88DD6D-8702-48E0-B890-7815D15D730F}" type="presParOf" srcId="{925C49AC-1720-4847-921B-BB40136A0BAF}" destId="{BCFA7058-FE8D-4097-B924-7D7AB1EE3D2A}" srcOrd="5" destOrd="0" presId="urn:microsoft.com/office/officeart/2008/layout/PictureStrips"/>
    <dgm:cxn modelId="{F7DE3784-2F55-4BEA-B8B3-773F8953C900}" type="presParOf" srcId="{925C49AC-1720-4847-921B-BB40136A0BAF}" destId="{32D51BD2-9908-4B66-94DD-F49FC29C8A2B}" srcOrd="6" destOrd="0" presId="urn:microsoft.com/office/officeart/2008/layout/PictureStrips"/>
    <dgm:cxn modelId="{B55A587D-B8E5-4A71-9364-FA8A2C720C30}" type="presParOf" srcId="{32D51BD2-9908-4B66-94DD-F49FC29C8A2B}" destId="{DDC60E7C-3FA9-476B-823A-414D1F5D4F1D}" srcOrd="0" destOrd="0" presId="urn:microsoft.com/office/officeart/2008/layout/PictureStrips"/>
    <dgm:cxn modelId="{65E61755-C3E7-4649-A368-62CE684B1A0C}" type="presParOf" srcId="{32D51BD2-9908-4B66-94DD-F49FC29C8A2B}" destId="{B33D6900-8262-4367-9733-075A94F3FBE4}" srcOrd="1" destOrd="0" presId="urn:microsoft.com/office/officeart/2008/layout/PictureStrip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F4B85B4C-4E03-4E66-8A22-C6B04A0A82A3}" type="doc">
      <dgm:prSet loTypeId="urn:microsoft.com/office/officeart/2008/layout/PictureStrips" loCatId="picture" qsTypeId="urn:microsoft.com/office/officeart/2005/8/quickstyle/simple1" qsCatId="simple" csTypeId="urn:microsoft.com/office/officeart/2005/8/colors/accent1_2" csCatId="accent1" phldr="1"/>
      <dgm:spPr/>
      <dgm:t>
        <a:bodyPr/>
        <a:lstStyle/>
        <a:p>
          <a:endParaRPr lang="en-GB"/>
        </a:p>
      </dgm:t>
    </dgm:pt>
    <dgm:pt modelId="{FCED7EE9-B2B7-43D6-ACE7-0353F1D5B915}">
      <dgm:prSet phldrT="[Text]"/>
      <dgm:spPr/>
      <dgm:t>
        <a:bodyPr/>
        <a:lstStyle/>
        <a:p>
          <a:r>
            <a:rPr lang="en-GB" dirty="0">
              <a:latin typeface="Europea" pitchFamily="2" charset="0"/>
              <a:ea typeface="Europea" pitchFamily="2" charset="0"/>
            </a:rPr>
            <a:t>England</a:t>
          </a:r>
        </a:p>
      </dgm:t>
    </dgm:pt>
    <dgm:pt modelId="{0A84AB64-8CE7-4210-B7B5-55EEC4C186BB}" type="parTrans" cxnId="{78507D3D-CA3A-4207-B8D4-45FE12EC3FAB}">
      <dgm:prSet/>
      <dgm:spPr/>
      <dgm:t>
        <a:bodyPr/>
        <a:lstStyle/>
        <a:p>
          <a:endParaRPr lang="en-GB"/>
        </a:p>
      </dgm:t>
    </dgm:pt>
    <dgm:pt modelId="{F9111EA1-A1FD-40E2-AF86-0B1A897F1B6D}" type="sibTrans" cxnId="{78507D3D-CA3A-4207-B8D4-45FE12EC3FAB}">
      <dgm:prSet/>
      <dgm:spPr/>
      <dgm:t>
        <a:bodyPr/>
        <a:lstStyle/>
        <a:p>
          <a:endParaRPr lang="en-GB"/>
        </a:p>
      </dgm:t>
    </dgm:pt>
    <dgm:pt modelId="{D5CE228B-EE45-40F2-A94B-0F920DFE1A76}">
      <dgm:prSet phldrT="[Text]"/>
      <dgm:spPr/>
      <dgm:t>
        <a:bodyPr/>
        <a:lstStyle/>
        <a:p>
          <a:r>
            <a:rPr lang="en-GB" dirty="0"/>
            <a:t>Northern Ireland</a:t>
          </a:r>
        </a:p>
      </dgm:t>
    </dgm:pt>
    <dgm:pt modelId="{80715C62-2A0F-47B9-9B6C-6EC884966C2F}" type="parTrans" cxnId="{10258E93-CE11-4512-A049-22A995F7A2D4}">
      <dgm:prSet/>
      <dgm:spPr/>
      <dgm:t>
        <a:bodyPr/>
        <a:lstStyle/>
        <a:p>
          <a:endParaRPr lang="en-GB"/>
        </a:p>
      </dgm:t>
    </dgm:pt>
    <dgm:pt modelId="{DE83FEEF-7410-43C5-B25E-DA6AD8FEC108}" type="sibTrans" cxnId="{10258E93-CE11-4512-A049-22A995F7A2D4}">
      <dgm:prSet/>
      <dgm:spPr/>
      <dgm:t>
        <a:bodyPr/>
        <a:lstStyle/>
        <a:p>
          <a:endParaRPr lang="en-GB"/>
        </a:p>
      </dgm:t>
    </dgm:pt>
    <dgm:pt modelId="{31F0FCC7-81BB-4CEC-89BF-6ABFB67ED729}">
      <dgm:prSet phldrT="[Text]"/>
      <dgm:spPr/>
      <dgm:t>
        <a:bodyPr/>
        <a:lstStyle/>
        <a:p>
          <a:r>
            <a:rPr lang="en-GB" dirty="0"/>
            <a:t>Scotland</a:t>
          </a:r>
        </a:p>
      </dgm:t>
    </dgm:pt>
    <dgm:pt modelId="{6DA87560-0EF5-4838-A3CB-17AA7E907EAF}" type="parTrans" cxnId="{33A68B8C-FC78-45FF-BAE7-D9EA0D215DA9}">
      <dgm:prSet/>
      <dgm:spPr/>
      <dgm:t>
        <a:bodyPr/>
        <a:lstStyle/>
        <a:p>
          <a:endParaRPr lang="en-GB"/>
        </a:p>
      </dgm:t>
    </dgm:pt>
    <dgm:pt modelId="{19366C11-2E48-496E-B9F8-2FA99275F4EC}" type="sibTrans" cxnId="{33A68B8C-FC78-45FF-BAE7-D9EA0D215DA9}">
      <dgm:prSet/>
      <dgm:spPr/>
      <dgm:t>
        <a:bodyPr/>
        <a:lstStyle/>
        <a:p>
          <a:endParaRPr lang="en-GB"/>
        </a:p>
      </dgm:t>
    </dgm:pt>
    <dgm:pt modelId="{46458090-2936-485E-A88E-9B5DF2518B93}">
      <dgm:prSet phldrT="[Text]"/>
      <dgm:spPr/>
      <dgm:t>
        <a:bodyPr/>
        <a:lstStyle/>
        <a:p>
          <a:r>
            <a:rPr lang="en-GB" dirty="0"/>
            <a:t>Wales</a:t>
          </a:r>
        </a:p>
      </dgm:t>
    </dgm:pt>
    <dgm:pt modelId="{9BD5C150-6866-434B-8701-07FA49758C36}" type="parTrans" cxnId="{E99E70A4-2EAA-4668-853B-BBA6FB0E7B3B}">
      <dgm:prSet/>
      <dgm:spPr/>
      <dgm:t>
        <a:bodyPr/>
        <a:lstStyle/>
        <a:p>
          <a:endParaRPr lang="en-GB"/>
        </a:p>
      </dgm:t>
    </dgm:pt>
    <dgm:pt modelId="{A853E311-B795-4750-A326-DCFFC3981716}" type="sibTrans" cxnId="{E99E70A4-2EAA-4668-853B-BBA6FB0E7B3B}">
      <dgm:prSet/>
      <dgm:spPr/>
      <dgm:t>
        <a:bodyPr/>
        <a:lstStyle/>
        <a:p>
          <a:endParaRPr lang="en-GB"/>
        </a:p>
      </dgm:t>
    </dgm:pt>
    <dgm:pt modelId="{925C49AC-1720-4847-921B-BB40136A0BAF}" type="pres">
      <dgm:prSet presAssocID="{F4B85B4C-4E03-4E66-8A22-C6B04A0A82A3}" presName="Name0" presStyleCnt="0">
        <dgm:presLayoutVars>
          <dgm:dir/>
          <dgm:resizeHandles val="exact"/>
        </dgm:presLayoutVars>
      </dgm:prSet>
      <dgm:spPr/>
    </dgm:pt>
    <dgm:pt modelId="{A4D66507-4A5C-43F7-B6C3-DA284AA301C8}" type="pres">
      <dgm:prSet presAssocID="{FCED7EE9-B2B7-43D6-ACE7-0353F1D5B915}" presName="composite" presStyleCnt="0"/>
      <dgm:spPr/>
    </dgm:pt>
    <dgm:pt modelId="{3B442041-9A69-4D35-B079-17AE2417F514}" type="pres">
      <dgm:prSet presAssocID="{FCED7EE9-B2B7-43D6-ACE7-0353F1D5B915}" presName="rect1" presStyleLbl="trAlignAcc1" presStyleIdx="0" presStyleCnt="4">
        <dgm:presLayoutVars>
          <dgm:bulletEnabled val="1"/>
        </dgm:presLayoutVars>
      </dgm:prSet>
      <dgm:spPr/>
    </dgm:pt>
    <dgm:pt modelId="{E480AF5E-85EB-4A7B-8F07-996D74904369}" type="pres">
      <dgm:prSet presAssocID="{FCED7EE9-B2B7-43D6-ACE7-0353F1D5B915}" presName="rect2" presStyleLbl="fgImgPlace1" presStyleIdx="0" presStyleCnt="4"/>
      <dgm:spPr>
        <a:blipFill>
          <a:blip xmlns:r="http://schemas.openxmlformats.org/officeDocument/2006/relationships" r:embed="rId1">
            <a:extLst>
              <a:ext uri="{837473B0-CC2E-450A-ABE3-18F120FF3D39}">
                <a1611:picAttrSrcUrl xmlns:a1611="http://schemas.microsoft.com/office/drawing/2016/11/main" r:id="rId2"/>
              </a:ext>
            </a:extLst>
          </a:blip>
          <a:srcRect/>
          <a:stretch>
            <a:fillRect l="-63000" r="-63000"/>
          </a:stretch>
        </a:blipFill>
      </dgm:spPr>
    </dgm:pt>
    <dgm:pt modelId="{DA216EEE-0E7D-4C2A-9EB6-B4FC1565B7E7}" type="pres">
      <dgm:prSet presAssocID="{F9111EA1-A1FD-40E2-AF86-0B1A897F1B6D}" presName="sibTrans" presStyleCnt="0"/>
      <dgm:spPr/>
    </dgm:pt>
    <dgm:pt modelId="{E9039A99-120B-426D-9C3E-40145544E658}" type="pres">
      <dgm:prSet presAssocID="{D5CE228B-EE45-40F2-A94B-0F920DFE1A76}" presName="composite" presStyleCnt="0"/>
      <dgm:spPr/>
    </dgm:pt>
    <dgm:pt modelId="{A3CB5BC7-46EF-401E-AA5B-7864C9718439}" type="pres">
      <dgm:prSet presAssocID="{D5CE228B-EE45-40F2-A94B-0F920DFE1A76}" presName="rect1" presStyleLbl="trAlignAcc1" presStyleIdx="1" presStyleCnt="4">
        <dgm:presLayoutVars>
          <dgm:bulletEnabled val="1"/>
        </dgm:presLayoutVars>
      </dgm:prSet>
      <dgm:spPr/>
    </dgm:pt>
    <dgm:pt modelId="{D0209E47-B143-44F4-9C8D-0E3DC6B464AD}" type="pres">
      <dgm:prSet presAssocID="{D5CE228B-EE45-40F2-A94B-0F920DFE1A76}" presName="rect2" presStyleLbl="fgImgPlace1" presStyleIdx="1" presStyleCnt="4"/>
      <dgm:spPr>
        <a:blipFill>
          <a:blip xmlns:r="http://schemas.openxmlformats.org/officeDocument/2006/relationships" r:embed="rId3">
            <a:extLst>
              <a:ext uri="{837473B0-CC2E-450A-ABE3-18F120FF3D39}">
                <a1611:picAttrSrcUrl xmlns:a1611="http://schemas.microsoft.com/office/drawing/2016/11/main" r:id="rId4"/>
              </a:ext>
            </a:extLst>
          </a:blip>
          <a:srcRect/>
          <a:stretch>
            <a:fillRect l="-50000" r="-50000"/>
          </a:stretch>
        </a:blipFill>
      </dgm:spPr>
    </dgm:pt>
    <dgm:pt modelId="{41AF52A0-E2EB-440B-9A0B-678AB2167144}" type="pres">
      <dgm:prSet presAssocID="{DE83FEEF-7410-43C5-B25E-DA6AD8FEC108}" presName="sibTrans" presStyleCnt="0"/>
      <dgm:spPr/>
    </dgm:pt>
    <dgm:pt modelId="{A85D6F66-FDD2-451F-9644-0F7D109ACCBC}" type="pres">
      <dgm:prSet presAssocID="{31F0FCC7-81BB-4CEC-89BF-6ABFB67ED729}" presName="composite" presStyleCnt="0"/>
      <dgm:spPr/>
    </dgm:pt>
    <dgm:pt modelId="{8C805AB9-1BCB-4207-824D-944292E41D6D}" type="pres">
      <dgm:prSet presAssocID="{31F0FCC7-81BB-4CEC-89BF-6ABFB67ED729}" presName="rect1" presStyleLbl="trAlignAcc1" presStyleIdx="2" presStyleCnt="4">
        <dgm:presLayoutVars>
          <dgm:bulletEnabled val="1"/>
        </dgm:presLayoutVars>
      </dgm:prSet>
      <dgm:spPr/>
    </dgm:pt>
    <dgm:pt modelId="{D76CE230-7B0B-407B-BA81-4B56D328DCC0}" type="pres">
      <dgm:prSet presAssocID="{31F0FCC7-81BB-4CEC-89BF-6ABFB67ED729}" presName="rect2" presStyleLbl="fgImgPlace1" presStyleIdx="2" presStyleCnt="4"/>
      <dgm:spPr>
        <a:blipFill>
          <a:blip xmlns:r="http://schemas.openxmlformats.org/officeDocument/2006/relationships" r:embed="rId5">
            <a:extLst>
              <a:ext uri="{837473B0-CC2E-450A-ABE3-18F120FF3D39}">
                <a1611:picAttrSrcUrl xmlns:a1611="http://schemas.microsoft.com/office/drawing/2016/11/main" r:id="rId6"/>
              </a:ext>
            </a:extLst>
          </a:blip>
          <a:srcRect/>
          <a:stretch>
            <a:fillRect l="-83000" r="-83000"/>
          </a:stretch>
        </a:blipFill>
      </dgm:spPr>
    </dgm:pt>
    <dgm:pt modelId="{BCFA7058-FE8D-4097-B924-7D7AB1EE3D2A}" type="pres">
      <dgm:prSet presAssocID="{19366C11-2E48-496E-B9F8-2FA99275F4EC}" presName="sibTrans" presStyleCnt="0"/>
      <dgm:spPr/>
    </dgm:pt>
    <dgm:pt modelId="{32D51BD2-9908-4B66-94DD-F49FC29C8A2B}" type="pres">
      <dgm:prSet presAssocID="{46458090-2936-485E-A88E-9B5DF2518B93}" presName="composite" presStyleCnt="0"/>
      <dgm:spPr/>
    </dgm:pt>
    <dgm:pt modelId="{DDC60E7C-3FA9-476B-823A-414D1F5D4F1D}" type="pres">
      <dgm:prSet presAssocID="{46458090-2936-485E-A88E-9B5DF2518B93}" presName="rect1" presStyleLbl="trAlignAcc1" presStyleIdx="3" presStyleCnt="4">
        <dgm:presLayoutVars>
          <dgm:bulletEnabled val="1"/>
        </dgm:presLayoutVars>
      </dgm:prSet>
      <dgm:spPr/>
    </dgm:pt>
    <dgm:pt modelId="{B33D6900-8262-4367-9733-075A94F3FBE4}" type="pres">
      <dgm:prSet presAssocID="{46458090-2936-485E-A88E-9B5DF2518B93}" presName="rect2" presStyleLbl="fgImgPlace1" presStyleIdx="3" presStyleCnt="4"/>
      <dgm:spPr>
        <a:blipFill>
          <a:blip xmlns:r="http://schemas.openxmlformats.org/officeDocument/2006/relationships" r:embed="rId7">
            <a:extLst>
              <a:ext uri="{837473B0-CC2E-450A-ABE3-18F120FF3D39}">
                <a1611:picAttrSrcUrl xmlns:a1611="http://schemas.microsoft.com/office/drawing/2016/11/main" r:id="rId8"/>
              </a:ext>
            </a:extLst>
          </a:blip>
          <a:srcRect/>
          <a:stretch>
            <a:fillRect l="-63000" r="-63000"/>
          </a:stretch>
        </a:blipFill>
      </dgm:spPr>
    </dgm:pt>
  </dgm:ptLst>
  <dgm:cxnLst>
    <dgm:cxn modelId="{9A51E53A-448B-4632-A487-8447FCF8357E}" type="presOf" srcId="{46458090-2936-485E-A88E-9B5DF2518B93}" destId="{DDC60E7C-3FA9-476B-823A-414D1F5D4F1D}" srcOrd="0" destOrd="0" presId="urn:microsoft.com/office/officeart/2008/layout/PictureStrips"/>
    <dgm:cxn modelId="{78507D3D-CA3A-4207-B8D4-45FE12EC3FAB}" srcId="{F4B85B4C-4E03-4E66-8A22-C6B04A0A82A3}" destId="{FCED7EE9-B2B7-43D6-ACE7-0353F1D5B915}" srcOrd="0" destOrd="0" parTransId="{0A84AB64-8CE7-4210-B7B5-55EEC4C186BB}" sibTransId="{F9111EA1-A1FD-40E2-AF86-0B1A897F1B6D}"/>
    <dgm:cxn modelId="{4102007A-0D7E-46F5-B671-83F4DEF8933D}" type="presOf" srcId="{F4B85B4C-4E03-4E66-8A22-C6B04A0A82A3}" destId="{925C49AC-1720-4847-921B-BB40136A0BAF}" srcOrd="0" destOrd="0" presId="urn:microsoft.com/office/officeart/2008/layout/PictureStrips"/>
    <dgm:cxn modelId="{33A68B8C-FC78-45FF-BAE7-D9EA0D215DA9}" srcId="{F4B85B4C-4E03-4E66-8A22-C6B04A0A82A3}" destId="{31F0FCC7-81BB-4CEC-89BF-6ABFB67ED729}" srcOrd="2" destOrd="0" parTransId="{6DA87560-0EF5-4838-A3CB-17AA7E907EAF}" sibTransId="{19366C11-2E48-496E-B9F8-2FA99275F4EC}"/>
    <dgm:cxn modelId="{10258E93-CE11-4512-A049-22A995F7A2D4}" srcId="{F4B85B4C-4E03-4E66-8A22-C6B04A0A82A3}" destId="{D5CE228B-EE45-40F2-A94B-0F920DFE1A76}" srcOrd="1" destOrd="0" parTransId="{80715C62-2A0F-47B9-9B6C-6EC884966C2F}" sibTransId="{DE83FEEF-7410-43C5-B25E-DA6AD8FEC108}"/>
    <dgm:cxn modelId="{F9058E94-3C43-457A-8A57-8D285A1CE1D0}" type="presOf" srcId="{D5CE228B-EE45-40F2-A94B-0F920DFE1A76}" destId="{A3CB5BC7-46EF-401E-AA5B-7864C9718439}" srcOrd="0" destOrd="0" presId="urn:microsoft.com/office/officeart/2008/layout/PictureStrips"/>
    <dgm:cxn modelId="{E99E70A4-2EAA-4668-853B-BBA6FB0E7B3B}" srcId="{F4B85B4C-4E03-4E66-8A22-C6B04A0A82A3}" destId="{46458090-2936-485E-A88E-9B5DF2518B93}" srcOrd="3" destOrd="0" parTransId="{9BD5C150-6866-434B-8701-07FA49758C36}" sibTransId="{A853E311-B795-4750-A326-DCFFC3981716}"/>
    <dgm:cxn modelId="{920E58F7-040E-4361-A4A1-7E33B12153FF}" type="presOf" srcId="{FCED7EE9-B2B7-43D6-ACE7-0353F1D5B915}" destId="{3B442041-9A69-4D35-B079-17AE2417F514}" srcOrd="0" destOrd="0" presId="urn:microsoft.com/office/officeart/2008/layout/PictureStrips"/>
    <dgm:cxn modelId="{5273E5FA-85DD-4952-848A-6FD8686C4FB3}" type="presOf" srcId="{31F0FCC7-81BB-4CEC-89BF-6ABFB67ED729}" destId="{8C805AB9-1BCB-4207-824D-944292E41D6D}" srcOrd="0" destOrd="0" presId="urn:microsoft.com/office/officeart/2008/layout/PictureStrips"/>
    <dgm:cxn modelId="{FCCEABC8-E328-46FD-A8EB-61854F1C9D2D}" type="presParOf" srcId="{925C49AC-1720-4847-921B-BB40136A0BAF}" destId="{A4D66507-4A5C-43F7-B6C3-DA284AA301C8}" srcOrd="0" destOrd="0" presId="urn:microsoft.com/office/officeart/2008/layout/PictureStrips"/>
    <dgm:cxn modelId="{01B19EB6-58C0-4340-BDA3-0E69E065461C}" type="presParOf" srcId="{A4D66507-4A5C-43F7-B6C3-DA284AA301C8}" destId="{3B442041-9A69-4D35-B079-17AE2417F514}" srcOrd="0" destOrd="0" presId="urn:microsoft.com/office/officeart/2008/layout/PictureStrips"/>
    <dgm:cxn modelId="{E0B7C6A4-557A-4D6D-863B-667496D10717}" type="presParOf" srcId="{A4D66507-4A5C-43F7-B6C3-DA284AA301C8}" destId="{E480AF5E-85EB-4A7B-8F07-996D74904369}" srcOrd="1" destOrd="0" presId="urn:microsoft.com/office/officeart/2008/layout/PictureStrips"/>
    <dgm:cxn modelId="{941C913F-3AC8-43B9-B0B2-96DBC1099820}" type="presParOf" srcId="{925C49AC-1720-4847-921B-BB40136A0BAF}" destId="{DA216EEE-0E7D-4C2A-9EB6-B4FC1565B7E7}" srcOrd="1" destOrd="0" presId="urn:microsoft.com/office/officeart/2008/layout/PictureStrips"/>
    <dgm:cxn modelId="{9BB83644-BF29-4C0C-98C7-09114FF1A922}" type="presParOf" srcId="{925C49AC-1720-4847-921B-BB40136A0BAF}" destId="{E9039A99-120B-426D-9C3E-40145544E658}" srcOrd="2" destOrd="0" presId="urn:microsoft.com/office/officeart/2008/layout/PictureStrips"/>
    <dgm:cxn modelId="{4299ACB3-F4BA-4A81-A260-DC8B4513F9D0}" type="presParOf" srcId="{E9039A99-120B-426D-9C3E-40145544E658}" destId="{A3CB5BC7-46EF-401E-AA5B-7864C9718439}" srcOrd="0" destOrd="0" presId="urn:microsoft.com/office/officeart/2008/layout/PictureStrips"/>
    <dgm:cxn modelId="{4F108731-BF84-406F-B1EA-196983C2FE95}" type="presParOf" srcId="{E9039A99-120B-426D-9C3E-40145544E658}" destId="{D0209E47-B143-44F4-9C8D-0E3DC6B464AD}" srcOrd="1" destOrd="0" presId="urn:microsoft.com/office/officeart/2008/layout/PictureStrips"/>
    <dgm:cxn modelId="{D25AC2E1-F35E-4418-8C2D-3B1CAB4D06F2}" type="presParOf" srcId="{925C49AC-1720-4847-921B-BB40136A0BAF}" destId="{41AF52A0-E2EB-440B-9A0B-678AB2167144}" srcOrd="3" destOrd="0" presId="urn:microsoft.com/office/officeart/2008/layout/PictureStrips"/>
    <dgm:cxn modelId="{F64FD9E2-66C1-44FB-A75B-1EAE1736DCDC}" type="presParOf" srcId="{925C49AC-1720-4847-921B-BB40136A0BAF}" destId="{A85D6F66-FDD2-451F-9644-0F7D109ACCBC}" srcOrd="4" destOrd="0" presId="urn:microsoft.com/office/officeart/2008/layout/PictureStrips"/>
    <dgm:cxn modelId="{4320CAA7-8323-4A4D-B424-B1125B22C823}" type="presParOf" srcId="{A85D6F66-FDD2-451F-9644-0F7D109ACCBC}" destId="{8C805AB9-1BCB-4207-824D-944292E41D6D}" srcOrd="0" destOrd="0" presId="urn:microsoft.com/office/officeart/2008/layout/PictureStrips"/>
    <dgm:cxn modelId="{CBBBC4AE-BE9C-458E-8D41-F147F978E88C}" type="presParOf" srcId="{A85D6F66-FDD2-451F-9644-0F7D109ACCBC}" destId="{D76CE230-7B0B-407B-BA81-4B56D328DCC0}" srcOrd="1" destOrd="0" presId="urn:microsoft.com/office/officeart/2008/layout/PictureStrips"/>
    <dgm:cxn modelId="{BE88DD6D-8702-48E0-B890-7815D15D730F}" type="presParOf" srcId="{925C49AC-1720-4847-921B-BB40136A0BAF}" destId="{BCFA7058-FE8D-4097-B924-7D7AB1EE3D2A}" srcOrd="5" destOrd="0" presId="urn:microsoft.com/office/officeart/2008/layout/PictureStrips"/>
    <dgm:cxn modelId="{F7DE3784-2F55-4BEA-B8B3-773F8953C900}" type="presParOf" srcId="{925C49AC-1720-4847-921B-BB40136A0BAF}" destId="{32D51BD2-9908-4B66-94DD-F49FC29C8A2B}" srcOrd="6" destOrd="0" presId="urn:microsoft.com/office/officeart/2008/layout/PictureStrips"/>
    <dgm:cxn modelId="{B55A587D-B8E5-4A71-9364-FA8A2C720C30}" type="presParOf" srcId="{32D51BD2-9908-4B66-94DD-F49FC29C8A2B}" destId="{DDC60E7C-3FA9-476B-823A-414D1F5D4F1D}" srcOrd="0" destOrd="0" presId="urn:microsoft.com/office/officeart/2008/layout/PictureStrips"/>
    <dgm:cxn modelId="{65E61755-C3E7-4649-A368-62CE684B1A0C}" type="presParOf" srcId="{32D51BD2-9908-4B66-94DD-F49FC29C8A2B}" destId="{B33D6900-8262-4367-9733-075A94F3FBE4}" srcOrd="1" destOrd="0" presId="urn:microsoft.com/office/officeart/2008/layout/PictureStrip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F4B85B4C-4E03-4E66-8A22-C6B04A0A82A3}" type="doc">
      <dgm:prSet loTypeId="urn:microsoft.com/office/officeart/2008/layout/PictureStrips" loCatId="picture" qsTypeId="urn:microsoft.com/office/officeart/2005/8/quickstyle/simple1" qsCatId="simple" csTypeId="urn:microsoft.com/office/officeart/2005/8/colors/accent1_2" csCatId="accent1" phldr="1"/>
      <dgm:spPr/>
      <dgm:t>
        <a:bodyPr/>
        <a:lstStyle/>
        <a:p>
          <a:endParaRPr lang="en-GB"/>
        </a:p>
      </dgm:t>
    </dgm:pt>
    <dgm:pt modelId="{FCED7EE9-B2B7-43D6-ACE7-0353F1D5B915}">
      <dgm:prSet phldrT="[Text]"/>
      <dgm:spPr/>
      <dgm:t>
        <a:bodyPr/>
        <a:lstStyle/>
        <a:p>
          <a:r>
            <a:rPr lang="en-GB" dirty="0">
              <a:latin typeface="Europea" pitchFamily="2" charset="0"/>
              <a:ea typeface="Europea" pitchFamily="2" charset="0"/>
            </a:rPr>
            <a:t>England</a:t>
          </a:r>
        </a:p>
      </dgm:t>
    </dgm:pt>
    <dgm:pt modelId="{0A84AB64-8CE7-4210-B7B5-55EEC4C186BB}" type="parTrans" cxnId="{78507D3D-CA3A-4207-B8D4-45FE12EC3FAB}">
      <dgm:prSet/>
      <dgm:spPr/>
      <dgm:t>
        <a:bodyPr/>
        <a:lstStyle/>
        <a:p>
          <a:endParaRPr lang="en-GB"/>
        </a:p>
      </dgm:t>
    </dgm:pt>
    <dgm:pt modelId="{F9111EA1-A1FD-40E2-AF86-0B1A897F1B6D}" type="sibTrans" cxnId="{78507D3D-CA3A-4207-B8D4-45FE12EC3FAB}">
      <dgm:prSet/>
      <dgm:spPr/>
      <dgm:t>
        <a:bodyPr/>
        <a:lstStyle/>
        <a:p>
          <a:endParaRPr lang="en-GB"/>
        </a:p>
      </dgm:t>
    </dgm:pt>
    <dgm:pt modelId="{D5CE228B-EE45-40F2-A94B-0F920DFE1A76}">
      <dgm:prSet phldrT="[Text]"/>
      <dgm:spPr/>
      <dgm:t>
        <a:bodyPr/>
        <a:lstStyle/>
        <a:p>
          <a:r>
            <a:rPr lang="en-GB" dirty="0"/>
            <a:t>Northern Ireland</a:t>
          </a:r>
        </a:p>
      </dgm:t>
    </dgm:pt>
    <dgm:pt modelId="{80715C62-2A0F-47B9-9B6C-6EC884966C2F}" type="parTrans" cxnId="{10258E93-CE11-4512-A049-22A995F7A2D4}">
      <dgm:prSet/>
      <dgm:spPr/>
      <dgm:t>
        <a:bodyPr/>
        <a:lstStyle/>
        <a:p>
          <a:endParaRPr lang="en-GB"/>
        </a:p>
      </dgm:t>
    </dgm:pt>
    <dgm:pt modelId="{DE83FEEF-7410-43C5-B25E-DA6AD8FEC108}" type="sibTrans" cxnId="{10258E93-CE11-4512-A049-22A995F7A2D4}">
      <dgm:prSet/>
      <dgm:spPr/>
      <dgm:t>
        <a:bodyPr/>
        <a:lstStyle/>
        <a:p>
          <a:endParaRPr lang="en-GB"/>
        </a:p>
      </dgm:t>
    </dgm:pt>
    <dgm:pt modelId="{31F0FCC7-81BB-4CEC-89BF-6ABFB67ED729}">
      <dgm:prSet phldrT="[Text]"/>
      <dgm:spPr/>
      <dgm:t>
        <a:bodyPr/>
        <a:lstStyle/>
        <a:p>
          <a:r>
            <a:rPr lang="en-GB" dirty="0"/>
            <a:t>Scotland</a:t>
          </a:r>
        </a:p>
      </dgm:t>
    </dgm:pt>
    <dgm:pt modelId="{6DA87560-0EF5-4838-A3CB-17AA7E907EAF}" type="parTrans" cxnId="{33A68B8C-FC78-45FF-BAE7-D9EA0D215DA9}">
      <dgm:prSet/>
      <dgm:spPr/>
      <dgm:t>
        <a:bodyPr/>
        <a:lstStyle/>
        <a:p>
          <a:endParaRPr lang="en-GB"/>
        </a:p>
      </dgm:t>
    </dgm:pt>
    <dgm:pt modelId="{19366C11-2E48-496E-B9F8-2FA99275F4EC}" type="sibTrans" cxnId="{33A68B8C-FC78-45FF-BAE7-D9EA0D215DA9}">
      <dgm:prSet/>
      <dgm:spPr/>
      <dgm:t>
        <a:bodyPr/>
        <a:lstStyle/>
        <a:p>
          <a:endParaRPr lang="en-GB"/>
        </a:p>
      </dgm:t>
    </dgm:pt>
    <dgm:pt modelId="{46458090-2936-485E-A88E-9B5DF2518B93}">
      <dgm:prSet phldrT="[Text]"/>
      <dgm:spPr/>
      <dgm:t>
        <a:bodyPr/>
        <a:lstStyle/>
        <a:p>
          <a:r>
            <a:rPr lang="en-GB" dirty="0"/>
            <a:t>Wales</a:t>
          </a:r>
        </a:p>
      </dgm:t>
    </dgm:pt>
    <dgm:pt modelId="{9BD5C150-6866-434B-8701-07FA49758C36}" type="parTrans" cxnId="{E99E70A4-2EAA-4668-853B-BBA6FB0E7B3B}">
      <dgm:prSet/>
      <dgm:spPr/>
      <dgm:t>
        <a:bodyPr/>
        <a:lstStyle/>
        <a:p>
          <a:endParaRPr lang="en-GB"/>
        </a:p>
      </dgm:t>
    </dgm:pt>
    <dgm:pt modelId="{A853E311-B795-4750-A326-DCFFC3981716}" type="sibTrans" cxnId="{E99E70A4-2EAA-4668-853B-BBA6FB0E7B3B}">
      <dgm:prSet/>
      <dgm:spPr/>
      <dgm:t>
        <a:bodyPr/>
        <a:lstStyle/>
        <a:p>
          <a:endParaRPr lang="en-GB"/>
        </a:p>
      </dgm:t>
    </dgm:pt>
    <dgm:pt modelId="{925C49AC-1720-4847-921B-BB40136A0BAF}" type="pres">
      <dgm:prSet presAssocID="{F4B85B4C-4E03-4E66-8A22-C6B04A0A82A3}" presName="Name0" presStyleCnt="0">
        <dgm:presLayoutVars>
          <dgm:dir/>
          <dgm:resizeHandles val="exact"/>
        </dgm:presLayoutVars>
      </dgm:prSet>
      <dgm:spPr/>
    </dgm:pt>
    <dgm:pt modelId="{A4D66507-4A5C-43F7-B6C3-DA284AA301C8}" type="pres">
      <dgm:prSet presAssocID="{FCED7EE9-B2B7-43D6-ACE7-0353F1D5B915}" presName="composite" presStyleCnt="0"/>
      <dgm:spPr/>
    </dgm:pt>
    <dgm:pt modelId="{3B442041-9A69-4D35-B079-17AE2417F514}" type="pres">
      <dgm:prSet presAssocID="{FCED7EE9-B2B7-43D6-ACE7-0353F1D5B915}" presName="rect1" presStyleLbl="trAlignAcc1" presStyleIdx="0" presStyleCnt="4">
        <dgm:presLayoutVars>
          <dgm:bulletEnabled val="1"/>
        </dgm:presLayoutVars>
      </dgm:prSet>
      <dgm:spPr/>
    </dgm:pt>
    <dgm:pt modelId="{E480AF5E-85EB-4A7B-8F07-996D74904369}" type="pres">
      <dgm:prSet presAssocID="{FCED7EE9-B2B7-43D6-ACE7-0353F1D5B915}" presName="rect2" presStyleLbl="fgImgPlace1" presStyleIdx="0" presStyleCnt="4"/>
      <dgm:spPr>
        <a:blipFill>
          <a:blip xmlns:r="http://schemas.openxmlformats.org/officeDocument/2006/relationships" r:embed="rId1">
            <a:extLst>
              <a:ext uri="{837473B0-CC2E-450A-ABE3-18F120FF3D39}">
                <a1611:picAttrSrcUrl xmlns:a1611="http://schemas.microsoft.com/office/drawing/2016/11/main" r:id="rId2"/>
              </a:ext>
            </a:extLst>
          </a:blip>
          <a:srcRect/>
          <a:stretch>
            <a:fillRect l="-63000" r="-63000"/>
          </a:stretch>
        </a:blipFill>
      </dgm:spPr>
    </dgm:pt>
    <dgm:pt modelId="{DA216EEE-0E7D-4C2A-9EB6-B4FC1565B7E7}" type="pres">
      <dgm:prSet presAssocID="{F9111EA1-A1FD-40E2-AF86-0B1A897F1B6D}" presName="sibTrans" presStyleCnt="0"/>
      <dgm:spPr/>
    </dgm:pt>
    <dgm:pt modelId="{E9039A99-120B-426D-9C3E-40145544E658}" type="pres">
      <dgm:prSet presAssocID="{D5CE228B-EE45-40F2-A94B-0F920DFE1A76}" presName="composite" presStyleCnt="0"/>
      <dgm:spPr/>
    </dgm:pt>
    <dgm:pt modelId="{A3CB5BC7-46EF-401E-AA5B-7864C9718439}" type="pres">
      <dgm:prSet presAssocID="{D5CE228B-EE45-40F2-A94B-0F920DFE1A76}" presName="rect1" presStyleLbl="trAlignAcc1" presStyleIdx="1" presStyleCnt="4">
        <dgm:presLayoutVars>
          <dgm:bulletEnabled val="1"/>
        </dgm:presLayoutVars>
      </dgm:prSet>
      <dgm:spPr/>
    </dgm:pt>
    <dgm:pt modelId="{D0209E47-B143-44F4-9C8D-0E3DC6B464AD}" type="pres">
      <dgm:prSet presAssocID="{D5CE228B-EE45-40F2-A94B-0F920DFE1A76}" presName="rect2" presStyleLbl="fgImgPlace1" presStyleIdx="1" presStyleCnt="4"/>
      <dgm:spPr>
        <a:blipFill>
          <a:blip xmlns:r="http://schemas.openxmlformats.org/officeDocument/2006/relationships" r:embed="rId3">
            <a:extLst>
              <a:ext uri="{837473B0-CC2E-450A-ABE3-18F120FF3D39}">
                <a1611:picAttrSrcUrl xmlns:a1611="http://schemas.microsoft.com/office/drawing/2016/11/main" r:id="rId4"/>
              </a:ext>
            </a:extLst>
          </a:blip>
          <a:srcRect/>
          <a:stretch>
            <a:fillRect l="-50000" r="-50000"/>
          </a:stretch>
        </a:blipFill>
      </dgm:spPr>
    </dgm:pt>
    <dgm:pt modelId="{41AF52A0-E2EB-440B-9A0B-678AB2167144}" type="pres">
      <dgm:prSet presAssocID="{DE83FEEF-7410-43C5-B25E-DA6AD8FEC108}" presName="sibTrans" presStyleCnt="0"/>
      <dgm:spPr/>
    </dgm:pt>
    <dgm:pt modelId="{A85D6F66-FDD2-451F-9644-0F7D109ACCBC}" type="pres">
      <dgm:prSet presAssocID="{31F0FCC7-81BB-4CEC-89BF-6ABFB67ED729}" presName="composite" presStyleCnt="0"/>
      <dgm:spPr/>
    </dgm:pt>
    <dgm:pt modelId="{8C805AB9-1BCB-4207-824D-944292E41D6D}" type="pres">
      <dgm:prSet presAssocID="{31F0FCC7-81BB-4CEC-89BF-6ABFB67ED729}" presName="rect1" presStyleLbl="trAlignAcc1" presStyleIdx="2" presStyleCnt="4">
        <dgm:presLayoutVars>
          <dgm:bulletEnabled val="1"/>
        </dgm:presLayoutVars>
      </dgm:prSet>
      <dgm:spPr/>
    </dgm:pt>
    <dgm:pt modelId="{D76CE230-7B0B-407B-BA81-4B56D328DCC0}" type="pres">
      <dgm:prSet presAssocID="{31F0FCC7-81BB-4CEC-89BF-6ABFB67ED729}" presName="rect2" presStyleLbl="fgImgPlace1" presStyleIdx="2" presStyleCnt="4"/>
      <dgm:spPr>
        <a:blipFill>
          <a:blip xmlns:r="http://schemas.openxmlformats.org/officeDocument/2006/relationships" r:embed="rId5">
            <a:extLst>
              <a:ext uri="{837473B0-CC2E-450A-ABE3-18F120FF3D39}">
                <a1611:picAttrSrcUrl xmlns:a1611="http://schemas.microsoft.com/office/drawing/2016/11/main" r:id="rId6"/>
              </a:ext>
            </a:extLst>
          </a:blip>
          <a:srcRect/>
          <a:stretch>
            <a:fillRect l="-83000" r="-83000"/>
          </a:stretch>
        </a:blipFill>
      </dgm:spPr>
    </dgm:pt>
    <dgm:pt modelId="{BCFA7058-FE8D-4097-B924-7D7AB1EE3D2A}" type="pres">
      <dgm:prSet presAssocID="{19366C11-2E48-496E-B9F8-2FA99275F4EC}" presName="sibTrans" presStyleCnt="0"/>
      <dgm:spPr/>
    </dgm:pt>
    <dgm:pt modelId="{32D51BD2-9908-4B66-94DD-F49FC29C8A2B}" type="pres">
      <dgm:prSet presAssocID="{46458090-2936-485E-A88E-9B5DF2518B93}" presName="composite" presStyleCnt="0"/>
      <dgm:spPr/>
    </dgm:pt>
    <dgm:pt modelId="{DDC60E7C-3FA9-476B-823A-414D1F5D4F1D}" type="pres">
      <dgm:prSet presAssocID="{46458090-2936-485E-A88E-9B5DF2518B93}" presName="rect1" presStyleLbl="trAlignAcc1" presStyleIdx="3" presStyleCnt="4">
        <dgm:presLayoutVars>
          <dgm:bulletEnabled val="1"/>
        </dgm:presLayoutVars>
      </dgm:prSet>
      <dgm:spPr/>
    </dgm:pt>
    <dgm:pt modelId="{B33D6900-8262-4367-9733-075A94F3FBE4}" type="pres">
      <dgm:prSet presAssocID="{46458090-2936-485E-A88E-9B5DF2518B93}" presName="rect2" presStyleLbl="fgImgPlace1" presStyleIdx="3" presStyleCnt="4"/>
      <dgm:spPr>
        <a:blipFill>
          <a:blip xmlns:r="http://schemas.openxmlformats.org/officeDocument/2006/relationships" r:embed="rId7">
            <a:extLst>
              <a:ext uri="{837473B0-CC2E-450A-ABE3-18F120FF3D39}">
                <a1611:picAttrSrcUrl xmlns:a1611="http://schemas.microsoft.com/office/drawing/2016/11/main" r:id="rId8"/>
              </a:ext>
            </a:extLst>
          </a:blip>
          <a:srcRect/>
          <a:stretch>
            <a:fillRect l="-63000" r="-63000"/>
          </a:stretch>
        </a:blipFill>
      </dgm:spPr>
    </dgm:pt>
  </dgm:ptLst>
  <dgm:cxnLst>
    <dgm:cxn modelId="{9A51E53A-448B-4632-A487-8447FCF8357E}" type="presOf" srcId="{46458090-2936-485E-A88E-9B5DF2518B93}" destId="{DDC60E7C-3FA9-476B-823A-414D1F5D4F1D}" srcOrd="0" destOrd="0" presId="urn:microsoft.com/office/officeart/2008/layout/PictureStrips"/>
    <dgm:cxn modelId="{78507D3D-CA3A-4207-B8D4-45FE12EC3FAB}" srcId="{F4B85B4C-4E03-4E66-8A22-C6B04A0A82A3}" destId="{FCED7EE9-B2B7-43D6-ACE7-0353F1D5B915}" srcOrd="0" destOrd="0" parTransId="{0A84AB64-8CE7-4210-B7B5-55EEC4C186BB}" sibTransId="{F9111EA1-A1FD-40E2-AF86-0B1A897F1B6D}"/>
    <dgm:cxn modelId="{4102007A-0D7E-46F5-B671-83F4DEF8933D}" type="presOf" srcId="{F4B85B4C-4E03-4E66-8A22-C6B04A0A82A3}" destId="{925C49AC-1720-4847-921B-BB40136A0BAF}" srcOrd="0" destOrd="0" presId="urn:microsoft.com/office/officeart/2008/layout/PictureStrips"/>
    <dgm:cxn modelId="{33A68B8C-FC78-45FF-BAE7-D9EA0D215DA9}" srcId="{F4B85B4C-4E03-4E66-8A22-C6B04A0A82A3}" destId="{31F0FCC7-81BB-4CEC-89BF-6ABFB67ED729}" srcOrd="2" destOrd="0" parTransId="{6DA87560-0EF5-4838-A3CB-17AA7E907EAF}" sibTransId="{19366C11-2E48-496E-B9F8-2FA99275F4EC}"/>
    <dgm:cxn modelId="{10258E93-CE11-4512-A049-22A995F7A2D4}" srcId="{F4B85B4C-4E03-4E66-8A22-C6B04A0A82A3}" destId="{D5CE228B-EE45-40F2-A94B-0F920DFE1A76}" srcOrd="1" destOrd="0" parTransId="{80715C62-2A0F-47B9-9B6C-6EC884966C2F}" sibTransId="{DE83FEEF-7410-43C5-B25E-DA6AD8FEC108}"/>
    <dgm:cxn modelId="{F9058E94-3C43-457A-8A57-8D285A1CE1D0}" type="presOf" srcId="{D5CE228B-EE45-40F2-A94B-0F920DFE1A76}" destId="{A3CB5BC7-46EF-401E-AA5B-7864C9718439}" srcOrd="0" destOrd="0" presId="urn:microsoft.com/office/officeart/2008/layout/PictureStrips"/>
    <dgm:cxn modelId="{E99E70A4-2EAA-4668-853B-BBA6FB0E7B3B}" srcId="{F4B85B4C-4E03-4E66-8A22-C6B04A0A82A3}" destId="{46458090-2936-485E-A88E-9B5DF2518B93}" srcOrd="3" destOrd="0" parTransId="{9BD5C150-6866-434B-8701-07FA49758C36}" sibTransId="{A853E311-B795-4750-A326-DCFFC3981716}"/>
    <dgm:cxn modelId="{920E58F7-040E-4361-A4A1-7E33B12153FF}" type="presOf" srcId="{FCED7EE9-B2B7-43D6-ACE7-0353F1D5B915}" destId="{3B442041-9A69-4D35-B079-17AE2417F514}" srcOrd="0" destOrd="0" presId="urn:microsoft.com/office/officeart/2008/layout/PictureStrips"/>
    <dgm:cxn modelId="{5273E5FA-85DD-4952-848A-6FD8686C4FB3}" type="presOf" srcId="{31F0FCC7-81BB-4CEC-89BF-6ABFB67ED729}" destId="{8C805AB9-1BCB-4207-824D-944292E41D6D}" srcOrd="0" destOrd="0" presId="urn:microsoft.com/office/officeart/2008/layout/PictureStrips"/>
    <dgm:cxn modelId="{FCCEABC8-E328-46FD-A8EB-61854F1C9D2D}" type="presParOf" srcId="{925C49AC-1720-4847-921B-BB40136A0BAF}" destId="{A4D66507-4A5C-43F7-B6C3-DA284AA301C8}" srcOrd="0" destOrd="0" presId="urn:microsoft.com/office/officeart/2008/layout/PictureStrips"/>
    <dgm:cxn modelId="{01B19EB6-58C0-4340-BDA3-0E69E065461C}" type="presParOf" srcId="{A4D66507-4A5C-43F7-B6C3-DA284AA301C8}" destId="{3B442041-9A69-4D35-B079-17AE2417F514}" srcOrd="0" destOrd="0" presId="urn:microsoft.com/office/officeart/2008/layout/PictureStrips"/>
    <dgm:cxn modelId="{E0B7C6A4-557A-4D6D-863B-667496D10717}" type="presParOf" srcId="{A4D66507-4A5C-43F7-B6C3-DA284AA301C8}" destId="{E480AF5E-85EB-4A7B-8F07-996D74904369}" srcOrd="1" destOrd="0" presId="urn:microsoft.com/office/officeart/2008/layout/PictureStrips"/>
    <dgm:cxn modelId="{941C913F-3AC8-43B9-B0B2-96DBC1099820}" type="presParOf" srcId="{925C49AC-1720-4847-921B-BB40136A0BAF}" destId="{DA216EEE-0E7D-4C2A-9EB6-B4FC1565B7E7}" srcOrd="1" destOrd="0" presId="urn:microsoft.com/office/officeart/2008/layout/PictureStrips"/>
    <dgm:cxn modelId="{9BB83644-BF29-4C0C-98C7-09114FF1A922}" type="presParOf" srcId="{925C49AC-1720-4847-921B-BB40136A0BAF}" destId="{E9039A99-120B-426D-9C3E-40145544E658}" srcOrd="2" destOrd="0" presId="urn:microsoft.com/office/officeart/2008/layout/PictureStrips"/>
    <dgm:cxn modelId="{4299ACB3-F4BA-4A81-A260-DC8B4513F9D0}" type="presParOf" srcId="{E9039A99-120B-426D-9C3E-40145544E658}" destId="{A3CB5BC7-46EF-401E-AA5B-7864C9718439}" srcOrd="0" destOrd="0" presId="urn:microsoft.com/office/officeart/2008/layout/PictureStrips"/>
    <dgm:cxn modelId="{4F108731-BF84-406F-B1EA-196983C2FE95}" type="presParOf" srcId="{E9039A99-120B-426D-9C3E-40145544E658}" destId="{D0209E47-B143-44F4-9C8D-0E3DC6B464AD}" srcOrd="1" destOrd="0" presId="urn:microsoft.com/office/officeart/2008/layout/PictureStrips"/>
    <dgm:cxn modelId="{D25AC2E1-F35E-4418-8C2D-3B1CAB4D06F2}" type="presParOf" srcId="{925C49AC-1720-4847-921B-BB40136A0BAF}" destId="{41AF52A0-E2EB-440B-9A0B-678AB2167144}" srcOrd="3" destOrd="0" presId="urn:microsoft.com/office/officeart/2008/layout/PictureStrips"/>
    <dgm:cxn modelId="{F64FD9E2-66C1-44FB-A75B-1EAE1736DCDC}" type="presParOf" srcId="{925C49AC-1720-4847-921B-BB40136A0BAF}" destId="{A85D6F66-FDD2-451F-9644-0F7D109ACCBC}" srcOrd="4" destOrd="0" presId="urn:microsoft.com/office/officeart/2008/layout/PictureStrips"/>
    <dgm:cxn modelId="{4320CAA7-8323-4A4D-B424-B1125B22C823}" type="presParOf" srcId="{A85D6F66-FDD2-451F-9644-0F7D109ACCBC}" destId="{8C805AB9-1BCB-4207-824D-944292E41D6D}" srcOrd="0" destOrd="0" presId="urn:microsoft.com/office/officeart/2008/layout/PictureStrips"/>
    <dgm:cxn modelId="{CBBBC4AE-BE9C-458E-8D41-F147F978E88C}" type="presParOf" srcId="{A85D6F66-FDD2-451F-9644-0F7D109ACCBC}" destId="{D76CE230-7B0B-407B-BA81-4B56D328DCC0}" srcOrd="1" destOrd="0" presId="urn:microsoft.com/office/officeart/2008/layout/PictureStrips"/>
    <dgm:cxn modelId="{BE88DD6D-8702-48E0-B890-7815D15D730F}" type="presParOf" srcId="{925C49AC-1720-4847-921B-BB40136A0BAF}" destId="{BCFA7058-FE8D-4097-B924-7D7AB1EE3D2A}" srcOrd="5" destOrd="0" presId="urn:microsoft.com/office/officeart/2008/layout/PictureStrips"/>
    <dgm:cxn modelId="{F7DE3784-2F55-4BEA-B8B3-773F8953C900}" type="presParOf" srcId="{925C49AC-1720-4847-921B-BB40136A0BAF}" destId="{32D51BD2-9908-4B66-94DD-F49FC29C8A2B}" srcOrd="6" destOrd="0" presId="urn:microsoft.com/office/officeart/2008/layout/PictureStrips"/>
    <dgm:cxn modelId="{B55A587D-B8E5-4A71-9364-FA8A2C720C30}" type="presParOf" srcId="{32D51BD2-9908-4B66-94DD-F49FC29C8A2B}" destId="{DDC60E7C-3FA9-476B-823A-414D1F5D4F1D}" srcOrd="0" destOrd="0" presId="urn:microsoft.com/office/officeart/2008/layout/PictureStrips"/>
    <dgm:cxn modelId="{65E61755-C3E7-4649-A368-62CE684B1A0C}" type="presParOf" srcId="{32D51BD2-9908-4B66-94DD-F49FC29C8A2B}" destId="{B33D6900-8262-4367-9733-075A94F3FBE4}" srcOrd="1" destOrd="0" presId="urn:microsoft.com/office/officeart/2008/layout/PictureStrip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F4B85B4C-4E03-4E66-8A22-C6B04A0A82A3}" type="doc">
      <dgm:prSet loTypeId="urn:microsoft.com/office/officeart/2008/layout/PictureStrips" loCatId="picture" qsTypeId="urn:microsoft.com/office/officeart/2005/8/quickstyle/simple1" qsCatId="simple" csTypeId="urn:microsoft.com/office/officeart/2005/8/colors/accent1_2" csCatId="accent1" phldr="1"/>
      <dgm:spPr/>
      <dgm:t>
        <a:bodyPr/>
        <a:lstStyle/>
        <a:p>
          <a:endParaRPr lang="en-GB"/>
        </a:p>
      </dgm:t>
    </dgm:pt>
    <dgm:pt modelId="{FCED7EE9-B2B7-43D6-ACE7-0353F1D5B915}">
      <dgm:prSet phldrT="[Text]"/>
      <dgm:spPr/>
      <dgm:t>
        <a:bodyPr/>
        <a:lstStyle/>
        <a:p>
          <a:r>
            <a:rPr lang="en-GB" dirty="0">
              <a:latin typeface="Europea" pitchFamily="2" charset="0"/>
              <a:ea typeface="Europea" pitchFamily="2" charset="0"/>
            </a:rPr>
            <a:t>1</a:t>
          </a:r>
          <a:r>
            <a:rPr lang="en-GB" baseline="30000" dirty="0">
              <a:latin typeface="Europea" pitchFamily="2" charset="0"/>
              <a:ea typeface="Europea" pitchFamily="2" charset="0"/>
            </a:rPr>
            <a:t>st</a:t>
          </a:r>
          <a:r>
            <a:rPr lang="en-GB" dirty="0">
              <a:latin typeface="Europea" pitchFamily="2" charset="0"/>
              <a:ea typeface="Europea" pitchFamily="2" charset="0"/>
            </a:rPr>
            <a:t> January</a:t>
          </a:r>
        </a:p>
      </dgm:t>
    </dgm:pt>
    <dgm:pt modelId="{0A84AB64-8CE7-4210-B7B5-55EEC4C186BB}" type="parTrans" cxnId="{78507D3D-CA3A-4207-B8D4-45FE12EC3FAB}">
      <dgm:prSet/>
      <dgm:spPr/>
      <dgm:t>
        <a:bodyPr/>
        <a:lstStyle/>
        <a:p>
          <a:endParaRPr lang="en-GB"/>
        </a:p>
      </dgm:t>
    </dgm:pt>
    <dgm:pt modelId="{F9111EA1-A1FD-40E2-AF86-0B1A897F1B6D}" type="sibTrans" cxnId="{78507D3D-CA3A-4207-B8D4-45FE12EC3FAB}">
      <dgm:prSet/>
      <dgm:spPr/>
      <dgm:t>
        <a:bodyPr/>
        <a:lstStyle/>
        <a:p>
          <a:endParaRPr lang="en-GB"/>
        </a:p>
      </dgm:t>
    </dgm:pt>
    <dgm:pt modelId="{D5CE228B-EE45-40F2-A94B-0F920DFE1A76}">
      <dgm:prSet phldrT="[Text]"/>
      <dgm:spPr/>
      <dgm:t>
        <a:bodyPr/>
        <a:lstStyle/>
        <a:p>
          <a:r>
            <a:rPr lang="en-GB" dirty="0"/>
            <a:t>9</a:t>
          </a:r>
          <a:r>
            <a:rPr lang="en-GB" baseline="30000" dirty="0"/>
            <a:t>th</a:t>
          </a:r>
          <a:r>
            <a:rPr lang="en-GB" dirty="0"/>
            <a:t> March</a:t>
          </a:r>
        </a:p>
      </dgm:t>
    </dgm:pt>
    <dgm:pt modelId="{80715C62-2A0F-47B9-9B6C-6EC884966C2F}" type="parTrans" cxnId="{10258E93-CE11-4512-A049-22A995F7A2D4}">
      <dgm:prSet/>
      <dgm:spPr/>
      <dgm:t>
        <a:bodyPr/>
        <a:lstStyle/>
        <a:p>
          <a:endParaRPr lang="en-GB"/>
        </a:p>
      </dgm:t>
    </dgm:pt>
    <dgm:pt modelId="{DE83FEEF-7410-43C5-B25E-DA6AD8FEC108}" type="sibTrans" cxnId="{10258E93-CE11-4512-A049-22A995F7A2D4}">
      <dgm:prSet/>
      <dgm:spPr/>
      <dgm:t>
        <a:bodyPr/>
        <a:lstStyle/>
        <a:p>
          <a:endParaRPr lang="en-GB"/>
        </a:p>
      </dgm:t>
    </dgm:pt>
    <dgm:pt modelId="{31F0FCC7-81BB-4CEC-89BF-6ABFB67ED729}">
      <dgm:prSet phldrT="[Text]"/>
      <dgm:spPr/>
      <dgm:t>
        <a:bodyPr/>
        <a:lstStyle/>
        <a:p>
          <a:r>
            <a:rPr lang="en-GB" dirty="0"/>
            <a:t>9</a:t>
          </a:r>
          <a:r>
            <a:rPr lang="en-GB" baseline="30000" dirty="0"/>
            <a:t>th</a:t>
          </a:r>
          <a:r>
            <a:rPr lang="en-GB" dirty="0"/>
            <a:t> May</a:t>
          </a:r>
        </a:p>
      </dgm:t>
    </dgm:pt>
    <dgm:pt modelId="{6DA87560-0EF5-4838-A3CB-17AA7E907EAF}" type="parTrans" cxnId="{33A68B8C-FC78-45FF-BAE7-D9EA0D215DA9}">
      <dgm:prSet/>
      <dgm:spPr/>
      <dgm:t>
        <a:bodyPr/>
        <a:lstStyle/>
        <a:p>
          <a:endParaRPr lang="en-GB"/>
        </a:p>
      </dgm:t>
    </dgm:pt>
    <dgm:pt modelId="{19366C11-2E48-496E-B9F8-2FA99275F4EC}" type="sibTrans" cxnId="{33A68B8C-FC78-45FF-BAE7-D9EA0D215DA9}">
      <dgm:prSet/>
      <dgm:spPr/>
      <dgm:t>
        <a:bodyPr/>
        <a:lstStyle/>
        <a:p>
          <a:endParaRPr lang="en-GB"/>
        </a:p>
      </dgm:t>
    </dgm:pt>
    <dgm:pt modelId="{46458090-2936-485E-A88E-9B5DF2518B93}">
      <dgm:prSet phldrT="[Text]"/>
      <dgm:spPr/>
      <dgm:t>
        <a:bodyPr/>
        <a:lstStyle/>
        <a:p>
          <a:r>
            <a:rPr lang="en-GB" dirty="0"/>
            <a:t>6-9</a:t>
          </a:r>
          <a:r>
            <a:rPr lang="en-GB" baseline="30000" dirty="0"/>
            <a:t>th</a:t>
          </a:r>
          <a:r>
            <a:rPr lang="en-GB" dirty="0"/>
            <a:t> June</a:t>
          </a:r>
        </a:p>
      </dgm:t>
    </dgm:pt>
    <dgm:pt modelId="{9BD5C150-6866-434B-8701-07FA49758C36}" type="parTrans" cxnId="{E99E70A4-2EAA-4668-853B-BBA6FB0E7B3B}">
      <dgm:prSet/>
      <dgm:spPr/>
      <dgm:t>
        <a:bodyPr/>
        <a:lstStyle/>
        <a:p>
          <a:endParaRPr lang="en-GB"/>
        </a:p>
      </dgm:t>
    </dgm:pt>
    <dgm:pt modelId="{A853E311-B795-4750-A326-DCFFC3981716}" type="sibTrans" cxnId="{E99E70A4-2EAA-4668-853B-BBA6FB0E7B3B}">
      <dgm:prSet/>
      <dgm:spPr/>
      <dgm:t>
        <a:bodyPr/>
        <a:lstStyle/>
        <a:p>
          <a:endParaRPr lang="en-GB"/>
        </a:p>
      </dgm:t>
    </dgm:pt>
    <dgm:pt modelId="{925C49AC-1720-4847-921B-BB40136A0BAF}" type="pres">
      <dgm:prSet presAssocID="{F4B85B4C-4E03-4E66-8A22-C6B04A0A82A3}" presName="Name0" presStyleCnt="0">
        <dgm:presLayoutVars>
          <dgm:dir/>
          <dgm:resizeHandles val="exact"/>
        </dgm:presLayoutVars>
      </dgm:prSet>
      <dgm:spPr/>
    </dgm:pt>
    <dgm:pt modelId="{A4D66507-4A5C-43F7-B6C3-DA284AA301C8}" type="pres">
      <dgm:prSet presAssocID="{FCED7EE9-B2B7-43D6-ACE7-0353F1D5B915}" presName="composite" presStyleCnt="0"/>
      <dgm:spPr/>
    </dgm:pt>
    <dgm:pt modelId="{3B442041-9A69-4D35-B079-17AE2417F514}" type="pres">
      <dgm:prSet presAssocID="{FCED7EE9-B2B7-43D6-ACE7-0353F1D5B915}" presName="rect1" presStyleLbl="trAlignAcc1" presStyleIdx="0" presStyleCnt="4">
        <dgm:presLayoutVars>
          <dgm:bulletEnabled val="1"/>
        </dgm:presLayoutVars>
      </dgm:prSet>
      <dgm:spPr/>
    </dgm:pt>
    <dgm:pt modelId="{E480AF5E-85EB-4A7B-8F07-996D74904369}" type="pres">
      <dgm:prSet presAssocID="{FCED7EE9-B2B7-43D6-ACE7-0353F1D5B915}" presName="rect2" presStyleLbl="fgImgPlace1" presStyleIdx="0" presStyleCnt="4"/>
      <dgm:spPr>
        <a:blipFill>
          <a:blip xmlns:r="http://schemas.openxmlformats.org/officeDocument/2006/relationships" r:embed="rId1">
            <a:extLst>
              <a:ext uri="{28A0092B-C50C-407E-A947-70E740481C1C}">
                <a14:useLocalDpi xmlns:a14="http://schemas.microsoft.com/office/drawing/2010/main" val="0"/>
              </a:ext>
            </a:extLst>
          </a:blip>
          <a:srcRect/>
          <a:stretch>
            <a:fillRect l="-25000" r="-25000"/>
          </a:stretch>
        </a:blipFill>
      </dgm:spPr>
      <dgm:extLst>
        <a:ext uri="{E40237B7-FDA0-4F09-8148-C483321AD2D9}">
          <dgm14:cNvPr xmlns:dgm14="http://schemas.microsoft.com/office/drawing/2010/diagram" id="0" name="" descr="Contented smile cartoon alarm clock"/>
        </a:ext>
      </dgm:extLst>
    </dgm:pt>
    <dgm:pt modelId="{DA216EEE-0E7D-4C2A-9EB6-B4FC1565B7E7}" type="pres">
      <dgm:prSet presAssocID="{F9111EA1-A1FD-40E2-AF86-0B1A897F1B6D}" presName="sibTrans" presStyleCnt="0"/>
      <dgm:spPr/>
    </dgm:pt>
    <dgm:pt modelId="{E9039A99-120B-426D-9C3E-40145544E658}" type="pres">
      <dgm:prSet presAssocID="{D5CE228B-EE45-40F2-A94B-0F920DFE1A76}" presName="composite" presStyleCnt="0"/>
      <dgm:spPr/>
    </dgm:pt>
    <dgm:pt modelId="{A3CB5BC7-46EF-401E-AA5B-7864C9718439}" type="pres">
      <dgm:prSet presAssocID="{D5CE228B-EE45-40F2-A94B-0F920DFE1A76}" presName="rect1" presStyleLbl="trAlignAcc1" presStyleIdx="1" presStyleCnt="4">
        <dgm:presLayoutVars>
          <dgm:bulletEnabled val="1"/>
        </dgm:presLayoutVars>
      </dgm:prSet>
      <dgm:spPr/>
    </dgm:pt>
    <dgm:pt modelId="{D0209E47-B143-44F4-9C8D-0E3DC6B464AD}" type="pres">
      <dgm:prSet presAssocID="{D5CE228B-EE45-40F2-A94B-0F920DFE1A76}" presName="rect2" presStyleLbl="fgImgPlace1" presStyleIdx="1" presStyleCnt="4"/>
      <dgm:spPr>
        <a:blipFill>
          <a:blip xmlns:r="http://schemas.openxmlformats.org/officeDocument/2006/relationships" r:embed="rId2"/>
          <a:srcRect/>
          <a:stretch>
            <a:fillRect l="-25000" r="-25000"/>
          </a:stretch>
        </a:blipFill>
      </dgm:spPr>
      <dgm:extLst>
        <a:ext uri="{E40237B7-FDA0-4F09-8148-C483321AD2D9}">
          <dgm14:cNvPr xmlns:dgm14="http://schemas.microsoft.com/office/drawing/2010/diagram" id="0" name="" descr="Winking alarm clock face"/>
        </a:ext>
      </dgm:extLst>
    </dgm:pt>
    <dgm:pt modelId="{41AF52A0-E2EB-440B-9A0B-678AB2167144}" type="pres">
      <dgm:prSet presAssocID="{DE83FEEF-7410-43C5-B25E-DA6AD8FEC108}" presName="sibTrans" presStyleCnt="0"/>
      <dgm:spPr/>
    </dgm:pt>
    <dgm:pt modelId="{A85D6F66-FDD2-451F-9644-0F7D109ACCBC}" type="pres">
      <dgm:prSet presAssocID="{31F0FCC7-81BB-4CEC-89BF-6ABFB67ED729}" presName="composite" presStyleCnt="0"/>
      <dgm:spPr/>
    </dgm:pt>
    <dgm:pt modelId="{8C805AB9-1BCB-4207-824D-944292E41D6D}" type="pres">
      <dgm:prSet presAssocID="{31F0FCC7-81BB-4CEC-89BF-6ABFB67ED729}" presName="rect1" presStyleLbl="trAlignAcc1" presStyleIdx="2" presStyleCnt="4">
        <dgm:presLayoutVars>
          <dgm:bulletEnabled val="1"/>
        </dgm:presLayoutVars>
      </dgm:prSet>
      <dgm:spPr/>
    </dgm:pt>
    <dgm:pt modelId="{D76CE230-7B0B-407B-BA81-4B56D328DCC0}" type="pres">
      <dgm:prSet presAssocID="{31F0FCC7-81BB-4CEC-89BF-6ABFB67ED729}" presName="rect2" presStyleLbl="fgImgPlace1" presStyleIdx="2" presStyleCnt="4"/>
      <dgm:spPr>
        <a:blipFill>
          <a:blip xmlns:r="http://schemas.openxmlformats.org/officeDocument/2006/relationships" r:embed="rId3"/>
          <a:srcRect/>
          <a:stretch>
            <a:fillRect l="-25000" r="-25000"/>
          </a:stretch>
        </a:blipFill>
      </dgm:spPr>
      <dgm:extLst>
        <a:ext uri="{E40237B7-FDA0-4F09-8148-C483321AD2D9}">
          <dgm14:cNvPr xmlns:dgm14="http://schemas.microsoft.com/office/drawing/2010/diagram" id="0" name="" descr="Smiling alarm clock face"/>
        </a:ext>
      </dgm:extLst>
    </dgm:pt>
    <dgm:pt modelId="{BCFA7058-FE8D-4097-B924-7D7AB1EE3D2A}" type="pres">
      <dgm:prSet presAssocID="{19366C11-2E48-496E-B9F8-2FA99275F4EC}" presName="sibTrans" presStyleCnt="0"/>
      <dgm:spPr/>
    </dgm:pt>
    <dgm:pt modelId="{32D51BD2-9908-4B66-94DD-F49FC29C8A2B}" type="pres">
      <dgm:prSet presAssocID="{46458090-2936-485E-A88E-9B5DF2518B93}" presName="composite" presStyleCnt="0"/>
      <dgm:spPr/>
    </dgm:pt>
    <dgm:pt modelId="{DDC60E7C-3FA9-476B-823A-414D1F5D4F1D}" type="pres">
      <dgm:prSet presAssocID="{46458090-2936-485E-A88E-9B5DF2518B93}" presName="rect1" presStyleLbl="trAlignAcc1" presStyleIdx="3" presStyleCnt="4">
        <dgm:presLayoutVars>
          <dgm:bulletEnabled val="1"/>
        </dgm:presLayoutVars>
      </dgm:prSet>
      <dgm:spPr/>
    </dgm:pt>
    <dgm:pt modelId="{B33D6900-8262-4367-9733-075A94F3FBE4}" type="pres">
      <dgm:prSet presAssocID="{46458090-2936-485E-A88E-9B5DF2518B93}" presName="rect2" presStyleLbl="fgImgPlace1" presStyleIdx="3" presStyleCnt="4"/>
      <dgm:spPr>
        <a:blipFill>
          <a:blip xmlns:r="http://schemas.openxmlformats.org/officeDocument/2006/relationships" r:embed="rId4"/>
          <a:srcRect/>
          <a:stretch>
            <a:fillRect l="-25000" r="-25000"/>
          </a:stretch>
        </a:blipFill>
      </dgm:spPr>
      <dgm:extLst>
        <a:ext uri="{E40237B7-FDA0-4F09-8148-C483321AD2D9}">
          <dgm14:cNvPr xmlns:dgm14="http://schemas.microsoft.com/office/drawing/2010/diagram" id="0" name="" descr="Straight face alarm clock"/>
        </a:ext>
      </dgm:extLst>
    </dgm:pt>
  </dgm:ptLst>
  <dgm:cxnLst>
    <dgm:cxn modelId="{9A51E53A-448B-4632-A487-8447FCF8357E}" type="presOf" srcId="{46458090-2936-485E-A88E-9B5DF2518B93}" destId="{DDC60E7C-3FA9-476B-823A-414D1F5D4F1D}" srcOrd="0" destOrd="0" presId="urn:microsoft.com/office/officeart/2008/layout/PictureStrips"/>
    <dgm:cxn modelId="{78507D3D-CA3A-4207-B8D4-45FE12EC3FAB}" srcId="{F4B85B4C-4E03-4E66-8A22-C6B04A0A82A3}" destId="{FCED7EE9-B2B7-43D6-ACE7-0353F1D5B915}" srcOrd="0" destOrd="0" parTransId="{0A84AB64-8CE7-4210-B7B5-55EEC4C186BB}" sibTransId="{F9111EA1-A1FD-40E2-AF86-0B1A897F1B6D}"/>
    <dgm:cxn modelId="{4102007A-0D7E-46F5-B671-83F4DEF8933D}" type="presOf" srcId="{F4B85B4C-4E03-4E66-8A22-C6B04A0A82A3}" destId="{925C49AC-1720-4847-921B-BB40136A0BAF}" srcOrd="0" destOrd="0" presId="urn:microsoft.com/office/officeart/2008/layout/PictureStrips"/>
    <dgm:cxn modelId="{33A68B8C-FC78-45FF-BAE7-D9EA0D215DA9}" srcId="{F4B85B4C-4E03-4E66-8A22-C6B04A0A82A3}" destId="{31F0FCC7-81BB-4CEC-89BF-6ABFB67ED729}" srcOrd="2" destOrd="0" parTransId="{6DA87560-0EF5-4838-A3CB-17AA7E907EAF}" sibTransId="{19366C11-2E48-496E-B9F8-2FA99275F4EC}"/>
    <dgm:cxn modelId="{10258E93-CE11-4512-A049-22A995F7A2D4}" srcId="{F4B85B4C-4E03-4E66-8A22-C6B04A0A82A3}" destId="{D5CE228B-EE45-40F2-A94B-0F920DFE1A76}" srcOrd="1" destOrd="0" parTransId="{80715C62-2A0F-47B9-9B6C-6EC884966C2F}" sibTransId="{DE83FEEF-7410-43C5-B25E-DA6AD8FEC108}"/>
    <dgm:cxn modelId="{F9058E94-3C43-457A-8A57-8D285A1CE1D0}" type="presOf" srcId="{D5CE228B-EE45-40F2-A94B-0F920DFE1A76}" destId="{A3CB5BC7-46EF-401E-AA5B-7864C9718439}" srcOrd="0" destOrd="0" presId="urn:microsoft.com/office/officeart/2008/layout/PictureStrips"/>
    <dgm:cxn modelId="{E99E70A4-2EAA-4668-853B-BBA6FB0E7B3B}" srcId="{F4B85B4C-4E03-4E66-8A22-C6B04A0A82A3}" destId="{46458090-2936-485E-A88E-9B5DF2518B93}" srcOrd="3" destOrd="0" parTransId="{9BD5C150-6866-434B-8701-07FA49758C36}" sibTransId="{A853E311-B795-4750-A326-DCFFC3981716}"/>
    <dgm:cxn modelId="{920E58F7-040E-4361-A4A1-7E33B12153FF}" type="presOf" srcId="{FCED7EE9-B2B7-43D6-ACE7-0353F1D5B915}" destId="{3B442041-9A69-4D35-B079-17AE2417F514}" srcOrd="0" destOrd="0" presId="urn:microsoft.com/office/officeart/2008/layout/PictureStrips"/>
    <dgm:cxn modelId="{5273E5FA-85DD-4952-848A-6FD8686C4FB3}" type="presOf" srcId="{31F0FCC7-81BB-4CEC-89BF-6ABFB67ED729}" destId="{8C805AB9-1BCB-4207-824D-944292E41D6D}" srcOrd="0" destOrd="0" presId="urn:microsoft.com/office/officeart/2008/layout/PictureStrips"/>
    <dgm:cxn modelId="{FCCEABC8-E328-46FD-A8EB-61854F1C9D2D}" type="presParOf" srcId="{925C49AC-1720-4847-921B-BB40136A0BAF}" destId="{A4D66507-4A5C-43F7-B6C3-DA284AA301C8}" srcOrd="0" destOrd="0" presId="urn:microsoft.com/office/officeart/2008/layout/PictureStrips"/>
    <dgm:cxn modelId="{01B19EB6-58C0-4340-BDA3-0E69E065461C}" type="presParOf" srcId="{A4D66507-4A5C-43F7-B6C3-DA284AA301C8}" destId="{3B442041-9A69-4D35-B079-17AE2417F514}" srcOrd="0" destOrd="0" presId="urn:microsoft.com/office/officeart/2008/layout/PictureStrips"/>
    <dgm:cxn modelId="{E0B7C6A4-557A-4D6D-863B-667496D10717}" type="presParOf" srcId="{A4D66507-4A5C-43F7-B6C3-DA284AA301C8}" destId="{E480AF5E-85EB-4A7B-8F07-996D74904369}" srcOrd="1" destOrd="0" presId="urn:microsoft.com/office/officeart/2008/layout/PictureStrips"/>
    <dgm:cxn modelId="{941C913F-3AC8-43B9-B0B2-96DBC1099820}" type="presParOf" srcId="{925C49AC-1720-4847-921B-BB40136A0BAF}" destId="{DA216EEE-0E7D-4C2A-9EB6-B4FC1565B7E7}" srcOrd="1" destOrd="0" presId="urn:microsoft.com/office/officeart/2008/layout/PictureStrips"/>
    <dgm:cxn modelId="{9BB83644-BF29-4C0C-98C7-09114FF1A922}" type="presParOf" srcId="{925C49AC-1720-4847-921B-BB40136A0BAF}" destId="{E9039A99-120B-426D-9C3E-40145544E658}" srcOrd="2" destOrd="0" presId="urn:microsoft.com/office/officeart/2008/layout/PictureStrips"/>
    <dgm:cxn modelId="{4299ACB3-F4BA-4A81-A260-DC8B4513F9D0}" type="presParOf" srcId="{E9039A99-120B-426D-9C3E-40145544E658}" destId="{A3CB5BC7-46EF-401E-AA5B-7864C9718439}" srcOrd="0" destOrd="0" presId="urn:microsoft.com/office/officeart/2008/layout/PictureStrips"/>
    <dgm:cxn modelId="{4F108731-BF84-406F-B1EA-196983C2FE95}" type="presParOf" srcId="{E9039A99-120B-426D-9C3E-40145544E658}" destId="{D0209E47-B143-44F4-9C8D-0E3DC6B464AD}" srcOrd="1" destOrd="0" presId="urn:microsoft.com/office/officeart/2008/layout/PictureStrips"/>
    <dgm:cxn modelId="{D25AC2E1-F35E-4418-8C2D-3B1CAB4D06F2}" type="presParOf" srcId="{925C49AC-1720-4847-921B-BB40136A0BAF}" destId="{41AF52A0-E2EB-440B-9A0B-678AB2167144}" srcOrd="3" destOrd="0" presId="urn:microsoft.com/office/officeart/2008/layout/PictureStrips"/>
    <dgm:cxn modelId="{F64FD9E2-66C1-44FB-A75B-1EAE1736DCDC}" type="presParOf" srcId="{925C49AC-1720-4847-921B-BB40136A0BAF}" destId="{A85D6F66-FDD2-451F-9644-0F7D109ACCBC}" srcOrd="4" destOrd="0" presId="urn:microsoft.com/office/officeart/2008/layout/PictureStrips"/>
    <dgm:cxn modelId="{4320CAA7-8323-4A4D-B424-B1125B22C823}" type="presParOf" srcId="{A85D6F66-FDD2-451F-9644-0F7D109ACCBC}" destId="{8C805AB9-1BCB-4207-824D-944292E41D6D}" srcOrd="0" destOrd="0" presId="urn:microsoft.com/office/officeart/2008/layout/PictureStrips"/>
    <dgm:cxn modelId="{CBBBC4AE-BE9C-458E-8D41-F147F978E88C}" type="presParOf" srcId="{A85D6F66-FDD2-451F-9644-0F7D109ACCBC}" destId="{D76CE230-7B0B-407B-BA81-4B56D328DCC0}" srcOrd="1" destOrd="0" presId="urn:microsoft.com/office/officeart/2008/layout/PictureStrips"/>
    <dgm:cxn modelId="{BE88DD6D-8702-48E0-B890-7815D15D730F}" type="presParOf" srcId="{925C49AC-1720-4847-921B-BB40136A0BAF}" destId="{BCFA7058-FE8D-4097-B924-7D7AB1EE3D2A}" srcOrd="5" destOrd="0" presId="urn:microsoft.com/office/officeart/2008/layout/PictureStrips"/>
    <dgm:cxn modelId="{F7DE3784-2F55-4BEA-B8B3-773F8953C900}" type="presParOf" srcId="{925C49AC-1720-4847-921B-BB40136A0BAF}" destId="{32D51BD2-9908-4B66-94DD-F49FC29C8A2B}" srcOrd="6" destOrd="0" presId="urn:microsoft.com/office/officeart/2008/layout/PictureStrips"/>
    <dgm:cxn modelId="{B55A587D-B8E5-4A71-9364-FA8A2C720C30}" type="presParOf" srcId="{32D51BD2-9908-4B66-94DD-F49FC29C8A2B}" destId="{DDC60E7C-3FA9-476B-823A-414D1F5D4F1D}" srcOrd="0" destOrd="0" presId="urn:microsoft.com/office/officeart/2008/layout/PictureStrips"/>
    <dgm:cxn modelId="{65E61755-C3E7-4649-A368-62CE684B1A0C}" type="presParOf" srcId="{32D51BD2-9908-4B66-94DD-F49FC29C8A2B}" destId="{B33D6900-8262-4367-9733-075A94F3FBE4}" srcOrd="1" destOrd="0" presId="urn:microsoft.com/office/officeart/2008/layout/PictureStrip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F4B85B4C-4E03-4E66-8A22-C6B04A0A82A3}" type="doc">
      <dgm:prSet loTypeId="urn:microsoft.com/office/officeart/2008/layout/PictureStrips" loCatId="picture" qsTypeId="urn:microsoft.com/office/officeart/2005/8/quickstyle/simple1" qsCatId="simple" csTypeId="urn:microsoft.com/office/officeart/2005/8/colors/accent1_2" csCatId="accent1" phldr="1"/>
      <dgm:spPr/>
      <dgm:t>
        <a:bodyPr/>
        <a:lstStyle/>
        <a:p>
          <a:endParaRPr lang="en-GB"/>
        </a:p>
      </dgm:t>
    </dgm:pt>
    <dgm:pt modelId="{FCED7EE9-B2B7-43D6-ACE7-0353F1D5B915}">
      <dgm:prSet phldrT="[Text]"/>
      <dgm:spPr/>
      <dgm:t>
        <a:bodyPr/>
        <a:lstStyle/>
        <a:p>
          <a:r>
            <a:rPr lang="en-GB" dirty="0">
              <a:latin typeface="Europea" pitchFamily="2" charset="0"/>
              <a:ea typeface="Europea" pitchFamily="2" charset="0"/>
            </a:rPr>
            <a:t>1</a:t>
          </a:r>
          <a:r>
            <a:rPr lang="en-GB" baseline="30000" dirty="0">
              <a:latin typeface="Europea" pitchFamily="2" charset="0"/>
              <a:ea typeface="Europea" pitchFamily="2" charset="0"/>
            </a:rPr>
            <a:t>st</a:t>
          </a:r>
          <a:r>
            <a:rPr lang="en-GB" dirty="0">
              <a:latin typeface="Europea" pitchFamily="2" charset="0"/>
              <a:ea typeface="Europea" pitchFamily="2" charset="0"/>
            </a:rPr>
            <a:t> January</a:t>
          </a:r>
        </a:p>
      </dgm:t>
    </dgm:pt>
    <dgm:pt modelId="{0A84AB64-8CE7-4210-B7B5-55EEC4C186BB}" type="parTrans" cxnId="{78507D3D-CA3A-4207-B8D4-45FE12EC3FAB}">
      <dgm:prSet/>
      <dgm:spPr/>
      <dgm:t>
        <a:bodyPr/>
        <a:lstStyle/>
        <a:p>
          <a:endParaRPr lang="en-GB"/>
        </a:p>
      </dgm:t>
    </dgm:pt>
    <dgm:pt modelId="{F9111EA1-A1FD-40E2-AF86-0B1A897F1B6D}" type="sibTrans" cxnId="{78507D3D-CA3A-4207-B8D4-45FE12EC3FAB}">
      <dgm:prSet/>
      <dgm:spPr/>
      <dgm:t>
        <a:bodyPr/>
        <a:lstStyle/>
        <a:p>
          <a:endParaRPr lang="en-GB"/>
        </a:p>
      </dgm:t>
    </dgm:pt>
    <dgm:pt modelId="{D5CE228B-EE45-40F2-A94B-0F920DFE1A76}">
      <dgm:prSet phldrT="[Text]"/>
      <dgm:spPr/>
      <dgm:t>
        <a:bodyPr/>
        <a:lstStyle/>
        <a:p>
          <a:r>
            <a:rPr lang="en-GB" dirty="0"/>
            <a:t>9</a:t>
          </a:r>
          <a:r>
            <a:rPr lang="en-GB" baseline="30000" dirty="0"/>
            <a:t>th</a:t>
          </a:r>
          <a:r>
            <a:rPr lang="en-GB" dirty="0"/>
            <a:t> March</a:t>
          </a:r>
        </a:p>
      </dgm:t>
    </dgm:pt>
    <dgm:pt modelId="{80715C62-2A0F-47B9-9B6C-6EC884966C2F}" type="parTrans" cxnId="{10258E93-CE11-4512-A049-22A995F7A2D4}">
      <dgm:prSet/>
      <dgm:spPr/>
      <dgm:t>
        <a:bodyPr/>
        <a:lstStyle/>
        <a:p>
          <a:endParaRPr lang="en-GB"/>
        </a:p>
      </dgm:t>
    </dgm:pt>
    <dgm:pt modelId="{DE83FEEF-7410-43C5-B25E-DA6AD8FEC108}" type="sibTrans" cxnId="{10258E93-CE11-4512-A049-22A995F7A2D4}">
      <dgm:prSet/>
      <dgm:spPr/>
      <dgm:t>
        <a:bodyPr/>
        <a:lstStyle/>
        <a:p>
          <a:endParaRPr lang="en-GB"/>
        </a:p>
      </dgm:t>
    </dgm:pt>
    <dgm:pt modelId="{31F0FCC7-81BB-4CEC-89BF-6ABFB67ED729}">
      <dgm:prSet phldrT="[Text]"/>
      <dgm:spPr/>
      <dgm:t>
        <a:bodyPr/>
        <a:lstStyle/>
        <a:p>
          <a:r>
            <a:rPr lang="en-GB" dirty="0"/>
            <a:t>9</a:t>
          </a:r>
          <a:r>
            <a:rPr lang="en-GB" baseline="30000" dirty="0"/>
            <a:t>th</a:t>
          </a:r>
          <a:r>
            <a:rPr lang="en-GB" dirty="0"/>
            <a:t> May</a:t>
          </a:r>
        </a:p>
      </dgm:t>
    </dgm:pt>
    <dgm:pt modelId="{6DA87560-0EF5-4838-A3CB-17AA7E907EAF}" type="parTrans" cxnId="{33A68B8C-FC78-45FF-BAE7-D9EA0D215DA9}">
      <dgm:prSet/>
      <dgm:spPr/>
      <dgm:t>
        <a:bodyPr/>
        <a:lstStyle/>
        <a:p>
          <a:endParaRPr lang="en-GB"/>
        </a:p>
      </dgm:t>
    </dgm:pt>
    <dgm:pt modelId="{19366C11-2E48-496E-B9F8-2FA99275F4EC}" type="sibTrans" cxnId="{33A68B8C-FC78-45FF-BAE7-D9EA0D215DA9}">
      <dgm:prSet/>
      <dgm:spPr/>
      <dgm:t>
        <a:bodyPr/>
        <a:lstStyle/>
        <a:p>
          <a:endParaRPr lang="en-GB"/>
        </a:p>
      </dgm:t>
    </dgm:pt>
    <dgm:pt modelId="{46458090-2936-485E-A88E-9B5DF2518B93}">
      <dgm:prSet phldrT="[Text]"/>
      <dgm:spPr/>
      <dgm:t>
        <a:bodyPr/>
        <a:lstStyle/>
        <a:p>
          <a:r>
            <a:rPr lang="en-GB" dirty="0"/>
            <a:t>6-9</a:t>
          </a:r>
          <a:r>
            <a:rPr lang="en-GB" baseline="30000" dirty="0"/>
            <a:t>th</a:t>
          </a:r>
          <a:r>
            <a:rPr lang="en-GB" dirty="0"/>
            <a:t> June</a:t>
          </a:r>
        </a:p>
      </dgm:t>
    </dgm:pt>
    <dgm:pt modelId="{9BD5C150-6866-434B-8701-07FA49758C36}" type="parTrans" cxnId="{E99E70A4-2EAA-4668-853B-BBA6FB0E7B3B}">
      <dgm:prSet/>
      <dgm:spPr/>
      <dgm:t>
        <a:bodyPr/>
        <a:lstStyle/>
        <a:p>
          <a:endParaRPr lang="en-GB"/>
        </a:p>
      </dgm:t>
    </dgm:pt>
    <dgm:pt modelId="{A853E311-B795-4750-A326-DCFFC3981716}" type="sibTrans" cxnId="{E99E70A4-2EAA-4668-853B-BBA6FB0E7B3B}">
      <dgm:prSet/>
      <dgm:spPr/>
      <dgm:t>
        <a:bodyPr/>
        <a:lstStyle/>
        <a:p>
          <a:endParaRPr lang="en-GB"/>
        </a:p>
      </dgm:t>
    </dgm:pt>
    <dgm:pt modelId="{925C49AC-1720-4847-921B-BB40136A0BAF}" type="pres">
      <dgm:prSet presAssocID="{F4B85B4C-4E03-4E66-8A22-C6B04A0A82A3}" presName="Name0" presStyleCnt="0">
        <dgm:presLayoutVars>
          <dgm:dir/>
          <dgm:resizeHandles val="exact"/>
        </dgm:presLayoutVars>
      </dgm:prSet>
      <dgm:spPr/>
    </dgm:pt>
    <dgm:pt modelId="{A4D66507-4A5C-43F7-B6C3-DA284AA301C8}" type="pres">
      <dgm:prSet presAssocID="{FCED7EE9-B2B7-43D6-ACE7-0353F1D5B915}" presName="composite" presStyleCnt="0"/>
      <dgm:spPr/>
    </dgm:pt>
    <dgm:pt modelId="{3B442041-9A69-4D35-B079-17AE2417F514}" type="pres">
      <dgm:prSet presAssocID="{FCED7EE9-B2B7-43D6-ACE7-0353F1D5B915}" presName="rect1" presStyleLbl="trAlignAcc1" presStyleIdx="0" presStyleCnt="4">
        <dgm:presLayoutVars>
          <dgm:bulletEnabled val="1"/>
        </dgm:presLayoutVars>
      </dgm:prSet>
      <dgm:spPr/>
    </dgm:pt>
    <dgm:pt modelId="{E480AF5E-85EB-4A7B-8F07-996D74904369}" type="pres">
      <dgm:prSet presAssocID="{FCED7EE9-B2B7-43D6-ACE7-0353F1D5B915}" presName="rect2" presStyleLbl="fgImgPlace1" presStyleIdx="0" presStyleCnt="4"/>
      <dgm:spPr>
        <a:blipFill>
          <a:blip xmlns:r="http://schemas.openxmlformats.org/officeDocument/2006/relationships" r:embed="rId1">
            <a:extLst>
              <a:ext uri="{28A0092B-C50C-407E-A947-70E740481C1C}">
                <a14:useLocalDpi xmlns:a14="http://schemas.microsoft.com/office/drawing/2010/main" val="0"/>
              </a:ext>
            </a:extLst>
          </a:blip>
          <a:srcRect/>
          <a:stretch>
            <a:fillRect l="-25000" r="-25000"/>
          </a:stretch>
        </a:blipFill>
      </dgm:spPr>
      <dgm:extLst>
        <a:ext uri="{E40237B7-FDA0-4F09-8148-C483321AD2D9}">
          <dgm14:cNvPr xmlns:dgm14="http://schemas.microsoft.com/office/drawing/2010/diagram" id="0" name="" descr="Contented smile cartoon alarm clock"/>
        </a:ext>
      </dgm:extLst>
    </dgm:pt>
    <dgm:pt modelId="{DA216EEE-0E7D-4C2A-9EB6-B4FC1565B7E7}" type="pres">
      <dgm:prSet presAssocID="{F9111EA1-A1FD-40E2-AF86-0B1A897F1B6D}" presName="sibTrans" presStyleCnt="0"/>
      <dgm:spPr/>
    </dgm:pt>
    <dgm:pt modelId="{E9039A99-120B-426D-9C3E-40145544E658}" type="pres">
      <dgm:prSet presAssocID="{D5CE228B-EE45-40F2-A94B-0F920DFE1A76}" presName="composite" presStyleCnt="0"/>
      <dgm:spPr/>
    </dgm:pt>
    <dgm:pt modelId="{A3CB5BC7-46EF-401E-AA5B-7864C9718439}" type="pres">
      <dgm:prSet presAssocID="{D5CE228B-EE45-40F2-A94B-0F920DFE1A76}" presName="rect1" presStyleLbl="trAlignAcc1" presStyleIdx="1" presStyleCnt="4">
        <dgm:presLayoutVars>
          <dgm:bulletEnabled val="1"/>
        </dgm:presLayoutVars>
      </dgm:prSet>
      <dgm:spPr/>
    </dgm:pt>
    <dgm:pt modelId="{D0209E47-B143-44F4-9C8D-0E3DC6B464AD}" type="pres">
      <dgm:prSet presAssocID="{D5CE228B-EE45-40F2-A94B-0F920DFE1A76}" presName="rect2" presStyleLbl="fgImgPlace1" presStyleIdx="1" presStyleCnt="4"/>
      <dgm:spPr>
        <a:blipFill>
          <a:blip xmlns:r="http://schemas.openxmlformats.org/officeDocument/2006/relationships" r:embed="rId2"/>
          <a:srcRect/>
          <a:stretch>
            <a:fillRect l="-25000" r="-25000"/>
          </a:stretch>
        </a:blipFill>
      </dgm:spPr>
      <dgm:extLst>
        <a:ext uri="{E40237B7-FDA0-4F09-8148-C483321AD2D9}">
          <dgm14:cNvPr xmlns:dgm14="http://schemas.microsoft.com/office/drawing/2010/diagram" id="0" name="" descr="Winking alarm clock face"/>
        </a:ext>
      </dgm:extLst>
    </dgm:pt>
    <dgm:pt modelId="{41AF52A0-E2EB-440B-9A0B-678AB2167144}" type="pres">
      <dgm:prSet presAssocID="{DE83FEEF-7410-43C5-B25E-DA6AD8FEC108}" presName="sibTrans" presStyleCnt="0"/>
      <dgm:spPr/>
    </dgm:pt>
    <dgm:pt modelId="{A85D6F66-FDD2-451F-9644-0F7D109ACCBC}" type="pres">
      <dgm:prSet presAssocID="{31F0FCC7-81BB-4CEC-89BF-6ABFB67ED729}" presName="composite" presStyleCnt="0"/>
      <dgm:spPr/>
    </dgm:pt>
    <dgm:pt modelId="{8C805AB9-1BCB-4207-824D-944292E41D6D}" type="pres">
      <dgm:prSet presAssocID="{31F0FCC7-81BB-4CEC-89BF-6ABFB67ED729}" presName="rect1" presStyleLbl="trAlignAcc1" presStyleIdx="2" presStyleCnt="4">
        <dgm:presLayoutVars>
          <dgm:bulletEnabled val="1"/>
        </dgm:presLayoutVars>
      </dgm:prSet>
      <dgm:spPr/>
    </dgm:pt>
    <dgm:pt modelId="{D76CE230-7B0B-407B-BA81-4B56D328DCC0}" type="pres">
      <dgm:prSet presAssocID="{31F0FCC7-81BB-4CEC-89BF-6ABFB67ED729}" presName="rect2" presStyleLbl="fgImgPlace1" presStyleIdx="2" presStyleCnt="4"/>
      <dgm:spPr>
        <a:blipFill>
          <a:blip xmlns:r="http://schemas.openxmlformats.org/officeDocument/2006/relationships" r:embed="rId3"/>
          <a:srcRect/>
          <a:stretch>
            <a:fillRect l="-25000" r="-25000"/>
          </a:stretch>
        </a:blipFill>
      </dgm:spPr>
      <dgm:extLst>
        <a:ext uri="{E40237B7-FDA0-4F09-8148-C483321AD2D9}">
          <dgm14:cNvPr xmlns:dgm14="http://schemas.microsoft.com/office/drawing/2010/diagram" id="0" name="" descr="Smiling alarm clock face"/>
        </a:ext>
      </dgm:extLst>
    </dgm:pt>
    <dgm:pt modelId="{BCFA7058-FE8D-4097-B924-7D7AB1EE3D2A}" type="pres">
      <dgm:prSet presAssocID="{19366C11-2E48-496E-B9F8-2FA99275F4EC}" presName="sibTrans" presStyleCnt="0"/>
      <dgm:spPr/>
    </dgm:pt>
    <dgm:pt modelId="{32D51BD2-9908-4B66-94DD-F49FC29C8A2B}" type="pres">
      <dgm:prSet presAssocID="{46458090-2936-485E-A88E-9B5DF2518B93}" presName="composite" presStyleCnt="0"/>
      <dgm:spPr/>
    </dgm:pt>
    <dgm:pt modelId="{DDC60E7C-3FA9-476B-823A-414D1F5D4F1D}" type="pres">
      <dgm:prSet presAssocID="{46458090-2936-485E-A88E-9B5DF2518B93}" presName="rect1" presStyleLbl="trAlignAcc1" presStyleIdx="3" presStyleCnt="4">
        <dgm:presLayoutVars>
          <dgm:bulletEnabled val="1"/>
        </dgm:presLayoutVars>
      </dgm:prSet>
      <dgm:spPr/>
    </dgm:pt>
    <dgm:pt modelId="{B33D6900-8262-4367-9733-075A94F3FBE4}" type="pres">
      <dgm:prSet presAssocID="{46458090-2936-485E-A88E-9B5DF2518B93}" presName="rect2" presStyleLbl="fgImgPlace1" presStyleIdx="3" presStyleCnt="4"/>
      <dgm:spPr>
        <a:blipFill>
          <a:blip xmlns:r="http://schemas.openxmlformats.org/officeDocument/2006/relationships" r:embed="rId4"/>
          <a:srcRect/>
          <a:stretch>
            <a:fillRect l="-25000" r="-25000"/>
          </a:stretch>
        </a:blipFill>
      </dgm:spPr>
      <dgm:extLst>
        <a:ext uri="{E40237B7-FDA0-4F09-8148-C483321AD2D9}">
          <dgm14:cNvPr xmlns:dgm14="http://schemas.microsoft.com/office/drawing/2010/diagram" id="0" name="" descr="Straight face alarm clock"/>
        </a:ext>
      </dgm:extLst>
    </dgm:pt>
  </dgm:ptLst>
  <dgm:cxnLst>
    <dgm:cxn modelId="{9A51E53A-448B-4632-A487-8447FCF8357E}" type="presOf" srcId="{46458090-2936-485E-A88E-9B5DF2518B93}" destId="{DDC60E7C-3FA9-476B-823A-414D1F5D4F1D}" srcOrd="0" destOrd="0" presId="urn:microsoft.com/office/officeart/2008/layout/PictureStrips"/>
    <dgm:cxn modelId="{78507D3D-CA3A-4207-B8D4-45FE12EC3FAB}" srcId="{F4B85B4C-4E03-4E66-8A22-C6B04A0A82A3}" destId="{FCED7EE9-B2B7-43D6-ACE7-0353F1D5B915}" srcOrd="0" destOrd="0" parTransId="{0A84AB64-8CE7-4210-B7B5-55EEC4C186BB}" sibTransId="{F9111EA1-A1FD-40E2-AF86-0B1A897F1B6D}"/>
    <dgm:cxn modelId="{4102007A-0D7E-46F5-B671-83F4DEF8933D}" type="presOf" srcId="{F4B85B4C-4E03-4E66-8A22-C6B04A0A82A3}" destId="{925C49AC-1720-4847-921B-BB40136A0BAF}" srcOrd="0" destOrd="0" presId="urn:microsoft.com/office/officeart/2008/layout/PictureStrips"/>
    <dgm:cxn modelId="{33A68B8C-FC78-45FF-BAE7-D9EA0D215DA9}" srcId="{F4B85B4C-4E03-4E66-8A22-C6B04A0A82A3}" destId="{31F0FCC7-81BB-4CEC-89BF-6ABFB67ED729}" srcOrd="2" destOrd="0" parTransId="{6DA87560-0EF5-4838-A3CB-17AA7E907EAF}" sibTransId="{19366C11-2E48-496E-B9F8-2FA99275F4EC}"/>
    <dgm:cxn modelId="{10258E93-CE11-4512-A049-22A995F7A2D4}" srcId="{F4B85B4C-4E03-4E66-8A22-C6B04A0A82A3}" destId="{D5CE228B-EE45-40F2-A94B-0F920DFE1A76}" srcOrd="1" destOrd="0" parTransId="{80715C62-2A0F-47B9-9B6C-6EC884966C2F}" sibTransId="{DE83FEEF-7410-43C5-B25E-DA6AD8FEC108}"/>
    <dgm:cxn modelId="{F9058E94-3C43-457A-8A57-8D285A1CE1D0}" type="presOf" srcId="{D5CE228B-EE45-40F2-A94B-0F920DFE1A76}" destId="{A3CB5BC7-46EF-401E-AA5B-7864C9718439}" srcOrd="0" destOrd="0" presId="urn:microsoft.com/office/officeart/2008/layout/PictureStrips"/>
    <dgm:cxn modelId="{E99E70A4-2EAA-4668-853B-BBA6FB0E7B3B}" srcId="{F4B85B4C-4E03-4E66-8A22-C6B04A0A82A3}" destId="{46458090-2936-485E-A88E-9B5DF2518B93}" srcOrd="3" destOrd="0" parTransId="{9BD5C150-6866-434B-8701-07FA49758C36}" sibTransId="{A853E311-B795-4750-A326-DCFFC3981716}"/>
    <dgm:cxn modelId="{920E58F7-040E-4361-A4A1-7E33B12153FF}" type="presOf" srcId="{FCED7EE9-B2B7-43D6-ACE7-0353F1D5B915}" destId="{3B442041-9A69-4D35-B079-17AE2417F514}" srcOrd="0" destOrd="0" presId="urn:microsoft.com/office/officeart/2008/layout/PictureStrips"/>
    <dgm:cxn modelId="{5273E5FA-85DD-4952-848A-6FD8686C4FB3}" type="presOf" srcId="{31F0FCC7-81BB-4CEC-89BF-6ABFB67ED729}" destId="{8C805AB9-1BCB-4207-824D-944292E41D6D}" srcOrd="0" destOrd="0" presId="urn:microsoft.com/office/officeart/2008/layout/PictureStrips"/>
    <dgm:cxn modelId="{FCCEABC8-E328-46FD-A8EB-61854F1C9D2D}" type="presParOf" srcId="{925C49AC-1720-4847-921B-BB40136A0BAF}" destId="{A4D66507-4A5C-43F7-B6C3-DA284AA301C8}" srcOrd="0" destOrd="0" presId="urn:microsoft.com/office/officeart/2008/layout/PictureStrips"/>
    <dgm:cxn modelId="{01B19EB6-58C0-4340-BDA3-0E69E065461C}" type="presParOf" srcId="{A4D66507-4A5C-43F7-B6C3-DA284AA301C8}" destId="{3B442041-9A69-4D35-B079-17AE2417F514}" srcOrd="0" destOrd="0" presId="urn:microsoft.com/office/officeart/2008/layout/PictureStrips"/>
    <dgm:cxn modelId="{E0B7C6A4-557A-4D6D-863B-667496D10717}" type="presParOf" srcId="{A4D66507-4A5C-43F7-B6C3-DA284AA301C8}" destId="{E480AF5E-85EB-4A7B-8F07-996D74904369}" srcOrd="1" destOrd="0" presId="urn:microsoft.com/office/officeart/2008/layout/PictureStrips"/>
    <dgm:cxn modelId="{941C913F-3AC8-43B9-B0B2-96DBC1099820}" type="presParOf" srcId="{925C49AC-1720-4847-921B-BB40136A0BAF}" destId="{DA216EEE-0E7D-4C2A-9EB6-B4FC1565B7E7}" srcOrd="1" destOrd="0" presId="urn:microsoft.com/office/officeart/2008/layout/PictureStrips"/>
    <dgm:cxn modelId="{9BB83644-BF29-4C0C-98C7-09114FF1A922}" type="presParOf" srcId="{925C49AC-1720-4847-921B-BB40136A0BAF}" destId="{E9039A99-120B-426D-9C3E-40145544E658}" srcOrd="2" destOrd="0" presId="urn:microsoft.com/office/officeart/2008/layout/PictureStrips"/>
    <dgm:cxn modelId="{4299ACB3-F4BA-4A81-A260-DC8B4513F9D0}" type="presParOf" srcId="{E9039A99-120B-426D-9C3E-40145544E658}" destId="{A3CB5BC7-46EF-401E-AA5B-7864C9718439}" srcOrd="0" destOrd="0" presId="urn:microsoft.com/office/officeart/2008/layout/PictureStrips"/>
    <dgm:cxn modelId="{4F108731-BF84-406F-B1EA-196983C2FE95}" type="presParOf" srcId="{E9039A99-120B-426D-9C3E-40145544E658}" destId="{D0209E47-B143-44F4-9C8D-0E3DC6B464AD}" srcOrd="1" destOrd="0" presId="urn:microsoft.com/office/officeart/2008/layout/PictureStrips"/>
    <dgm:cxn modelId="{D25AC2E1-F35E-4418-8C2D-3B1CAB4D06F2}" type="presParOf" srcId="{925C49AC-1720-4847-921B-BB40136A0BAF}" destId="{41AF52A0-E2EB-440B-9A0B-678AB2167144}" srcOrd="3" destOrd="0" presId="urn:microsoft.com/office/officeart/2008/layout/PictureStrips"/>
    <dgm:cxn modelId="{F64FD9E2-66C1-44FB-A75B-1EAE1736DCDC}" type="presParOf" srcId="{925C49AC-1720-4847-921B-BB40136A0BAF}" destId="{A85D6F66-FDD2-451F-9644-0F7D109ACCBC}" srcOrd="4" destOrd="0" presId="urn:microsoft.com/office/officeart/2008/layout/PictureStrips"/>
    <dgm:cxn modelId="{4320CAA7-8323-4A4D-B424-B1125B22C823}" type="presParOf" srcId="{A85D6F66-FDD2-451F-9644-0F7D109ACCBC}" destId="{8C805AB9-1BCB-4207-824D-944292E41D6D}" srcOrd="0" destOrd="0" presId="urn:microsoft.com/office/officeart/2008/layout/PictureStrips"/>
    <dgm:cxn modelId="{CBBBC4AE-BE9C-458E-8D41-F147F978E88C}" type="presParOf" srcId="{A85D6F66-FDD2-451F-9644-0F7D109ACCBC}" destId="{D76CE230-7B0B-407B-BA81-4B56D328DCC0}" srcOrd="1" destOrd="0" presId="urn:microsoft.com/office/officeart/2008/layout/PictureStrips"/>
    <dgm:cxn modelId="{BE88DD6D-8702-48E0-B890-7815D15D730F}" type="presParOf" srcId="{925C49AC-1720-4847-921B-BB40136A0BAF}" destId="{BCFA7058-FE8D-4097-B924-7D7AB1EE3D2A}" srcOrd="5" destOrd="0" presId="urn:microsoft.com/office/officeart/2008/layout/PictureStrips"/>
    <dgm:cxn modelId="{F7DE3784-2F55-4BEA-B8B3-773F8953C900}" type="presParOf" srcId="{925C49AC-1720-4847-921B-BB40136A0BAF}" destId="{32D51BD2-9908-4B66-94DD-F49FC29C8A2B}" srcOrd="6" destOrd="0" presId="urn:microsoft.com/office/officeart/2008/layout/PictureStrips"/>
    <dgm:cxn modelId="{B55A587D-B8E5-4A71-9364-FA8A2C720C30}" type="presParOf" srcId="{32D51BD2-9908-4B66-94DD-F49FC29C8A2B}" destId="{DDC60E7C-3FA9-476B-823A-414D1F5D4F1D}" srcOrd="0" destOrd="0" presId="urn:microsoft.com/office/officeart/2008/layout/PictureStrips"/>
    <dgm:cxn modelId="{65E61755-C3E7-4649-A368-62CE684B1A0C}" type="presParOf" srcId="{32D51BD2-9908-4B66-94DD-F49FC29C8A2B}" destId="{B33D6900-8262-4367-9733-075A94F3FBE4}" srcOrd="1" destOrd="0" presId="urn:microsoft.com/office/officeart/2008/layout/PictureStrip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4B85B4C-4E03-4E66-8A22-C6B04A0A82A3}" type="doc">
      <dgm:prSet loTypeId="urn:microsoft.com/office/officeart/2008/layout/PictureStrips" loCatId="picture" qsTypeId="urn:microsoft.com/office/officeart/2005/8/quickstyle/simple1" qsCatId="simple" csTypeId="urn:microsoft.com/office/officeart/2005/8/colors/accent1_2" csCatId="accent1" phldr="1"/>
      <dgm:spPr/>
      <dgm:t>
        <a:bodyPr/>
        <a:lstStyle/>
        <a:p>
          <a:endParaRPr lang="en-GB"/>
        </a:p>
      </dgm:t>
    </dgm:pt>
    <dgm:pt modelId="{FCED7EE9-B2B7-43D6-ACE7-0353F1D5B915}">
      <dgm:prSet phldrT="[Text]"/>
      <dgm:spPr/>
      <dgm:t>
        <a:bodyPr/>
        <a:lstStyle/>
        <a:p>
          <a:r>
            <a:rPr lang="en-GB" dirty="0">
              <a:latin typeface="Europea" pitchFamily="2" charset="0"/>
              <a:ea typeface="Europea" pitchFamily="2" charset="0"/>
            </a:rPr>
            <a:t>A) Greek</a:t>
          </a:r>
        </a:p>
      </dgm:t>
    </dgm:pt>
    <dgm:pt modelId="{0A84AB64-8CE7-4210-B7B5-55EEC4C186BB}" type="parTrans" cxnId="{78507D3D-CA3A-4207-B8D4-45FE12EC3FAB}">
      <dgm:prSet/>
      <dgm:spPr/>
      <dgm:t>
        <a:bodyPr/>
        <a:lstStyle/>
        <a:p>
          <a:endParaRPr lang="en-GB"/>
        </a:p>
      </dgm:t>
    </dgm:pt>
    <dgm:pt modelId="{F9111EA1-A1FD-40E2-AF86-0B1A897F1B6D}" type="sibTrans" cxnId="{78507D3D-CA3A-4207-B8D4-45FE12EC3FAB}">
      <dgm:prSet/>
      <dgm:spPr/>
      <dgm:t>
        <a:bodyPr/>
        <a:lstStyle/>
        <a:p>
          <a:endParaRPr lang="en-GB"/>
        </a:p>
      </dgm:t>
    </dgm:pt>
    <dgm:pt modelId="{D5CE228B-EE45-40F2-A94B-0F920DFE1A76}">
      <dgm:prSet phldrT="[Text]"/>
      <dgm:spPr/>
      <dgm:t>
        <a:bodyPr/>
        <a:lstStyle/>
        <a:p>
          <a:r>
            <a:rPr lang="en-GB" dirty="0"/>
            <a:t>B) English</a:t>
          </a:r>
        </a:p>
      </dgm:t>
    </dgm:pt>
    <dgm:pt modelId="{80715C62-2A0F-47B9-9B6C-6EC884966C2F}" type="parTrans" cxnId="{10258E93-CE11-4512-A049-22A995F7A2D4}">
      <dgm:prSet/>
      <dgm:spPr/>
      <dgm:t>
        <a:bodyPr/>
        <a:lstStyle/>
        <a:p>
          <a:endParaRPr lang="en-GB"/>
        </a:p>
      </dgm:t>
    </dgm:pt>
    <dgm:pt modelId="{DE83FEEF-7410-43C5-B25E-DA6AD8FEC108}" type="sibTrans" cxnId="{10258E93-CE11-4512-A049-22A995F7A2D4}">
      <dgm:prSet/>
      <dgm:spPr/>
      <dgm:t>
        <a:bodyPr/>
        <a:lstStyle/>
        <a:p>
          <a:endParaRPr lang="en-GB"/>
        </a:p>
      </dgm:t>
    </dgm:pt>
    <dgm:pt modelId="{31F0FCC7-81BB-4CEC-89BF-6ABFB67ED729}">
      <dgm:prSet phldrT="[Text]"/>
      <dgm:spPr/>
      <dgm:t>
        <a:bodyPr/>
        <a:lstStyle/>
        <a:p>
          <a:r>
            <a:rPr lang="en-GB" dirty="0"/>
            <a:t>C) Arabic</a:t>
          </a:r>
        </a:p>
      </dgm:t>
    </dgm:pt>
    <dgm:pt modelId="{6DA87560-0EF5-4838-A3CB-17AA7E907EAF}" type="parTrans" cxnId="{33A68B8C-FC78-45FF-BAE7-D9EA0D215DA9}">
      <dgm:prSet/>
      <dgm:spPr/>
      <dgm:t>
        <a:bodyPr/>
        <a:lstStyle/>
        <a:p>
          <a:endParaRPr lang="en-GB"/>
        </a:p>
      </dgm:t>
    </dgm:pt>
    <dgm:pt modelId="{19366C11-2E48-496E-B9F8-2FA99275F4EC}" type="sibTrans" cxnId="{33A68B8C-FC78-45FF-BAE7-D9EA0D215DA9}">
      <dgm:prSet/>
      <dgm:spPr/>
      <dgm:t>
        <a:bodyPr/>
        <a:lstStyle/>
        <a:p>
          <a:endParaRPr lang="en-GB"/>
        </a:p>
      </dgm:t>
    </dgm:pt>
    <dgm:pt modelId="{46458090-2936-485E-A88E-9B5DF2518B93}">
      <dgm:prSet phldrT="[Text]"/>
      <dgm:spPr/>
      <dgm:t>
        <a:bodyPr/>
        <a:lstStyle/>
        <a:p>
          <a:r>
            <a:rPr lang="en-GB" dirty="0"/>
            <a:t>D) Latin</a:t>
          </a:r>
        </a:p>
      </dgm:t>
    </dgm:pt>
    <dgm:pt modelId="{9BD5C150-6866-434B-8701-07FA49758C36}" type="parTrans" cxnId="{E99E70A4-2EAA-4668-853B-BBA6FB0E7B3B}">
      <dgm:prSet/>
      <dgm:spPr/>
      <dgm:t>
        <a:bodyPr/>
        <a:lstStyle/>
        <a:p>
          <a:endParaRPr lang="en-GB"/>
        </a:p>
      </dgm:t>
    </dgm:pt>
    <dgm:pt modelId="{A853E311-B795-4750-A326-DCFFC3981716}" type="sibTrans" cxnId="{E99E70A4-2EAA-4668-853B-BBA6FB0E7B3B}">
      <dgm:prSet/>
      <dgm:spPr/>
      <dgm:t>
        <a:bodyPr/>
        <a:lstStyle/>
        <a:p>
          <a:endParaRPr lang="en-GB"/>
        </a:p>
      </dgm:t>
    </dgm:pt>
    <dgm:pt modelId="{925C49AC-1720-4847-921B-BB40136A0BAF}" type="pres">
      <dgm:prSet presAssocID="{F4B85B4C-4E03-4E66-8A22-C6B04A0A82A3}" presName="Name0" presStyleCnt="0">
        <dgm:presLayoutVars>
          <dgm:dir/>
          <dgm:resizeHandles val="exact"/>
        </dgm:presLayoutVars>
      </dgm:prSet>
      <dgm:spPr/>
    </dgm:pt>
    <dgm:pt modelId="{A4D66507-4A5C-43F7-B6C3-DA284AA301C8}" type="pres">
      <dgm:prSet presAssocID="{FCED7EE9-B2B7-43D6-ACE7-0353F1D5B915}" presName="composite" presStyleCnt="0"/>
      <dgm:spPr/>
    </dgm:pt>
    <dgm:pt modelId="{3B442041-9A69-4D35-B079-17AE2417F514}" type="pres">
      <dgm:prSet presAssocID="{FCED7EE9-B2B7-43D6-ACE7-0353F1D5B915}" presName="rect1" presStyleLbl="trAlignAcc1" presStyleIdx="0" presStyleCnt="4">
        <dgm:presLayoutVars>
          <dgm:bulletEnabled val="1"/>
        </dgm:presLayoutVars>
      </dgm:prSet>
      <dgm:spPr/>
    </dgm:pt>
    <dgm:pt modelId="{E480AF5E-85EB-4A7B-8F07-996D74904369}" type="pres">
      <dgm:prSet presAssocID="{FCED7EE9-B2B7-43D6-ACE7-0353F1D5B915}" presName="rect2" presStyleLbl="fgImgPlace1" presStyleIdx="0" presStyleCnt="4"/>
      <dgm:spPr>
        <a:blipFill>
          <a:blip xmlns:r="http://schemas.openxmlformats.org/officeDocument/2006/relationships" r:embed="rId1">
            <a:extLst>
              <a:ext uri="{837473B0-CC2E-450A-ABE3-18F120FF3D39}">
                <a1611:picAttrSrcUrl xmlns:a1611="http://schemas.microsoft.com/office/drawing/2016/11/main" r:id="rId2"/>
              </a:ext>
            </a:extLst>
          </a:blip>
          <a:srcRect/>
          <a:stretch>
            <a:fillRect l="-63000" r="-63000"/>
          </a:stretch>
        </a:blipFill>
      </dgm:spPr>
    </dgm:pt>
    <dgm:pt modelId="{DA216EEE-0E7D-4C2A-9EB6-B4FC1565B7E7}" type="pres">
      <dgm:prSet presAssocID="{F9111EA1-A1FD-40E2-AF86-0B1A897F1B6D}" presName="sibTrans" presStyleCnt="0"/>
      <dgm:spPr/>
    </dgm:pt>
    <dgm:pt modelId="{E9039A99-120B-426D-9C3E-40145544E658}" type="pres">
      <dgm:prSet presAssocID="{D5CE228B-EE45-40F2-A94B-0F920DFE1A76}" presName="composite" presStyleCnt="0"/>
      <dgm:spPr/>
    </dgm:pt>
    <dgm:pt modelId="{A3CB5BC7-46EF-401E-AA5B-7864C9718439}" type="pres">
      <dgm:prSet presAssocID="{D5CE228B-EE45-40F2-A94B-0F920DFE1A76}" presName="rect1" presStyleLbl="trAlignAcc1" presStyleIdx="1" presStyleCnt="4">
        <dgm:presLayoutVars>
          <dgm:bulletEnabled val="1"/>
        </dgm:presLayoutVars>
      </dgm:prSet>
      <dgm:spPr/>
    </dgm:pt>
    <dgm:pt modelId="{D0209E47-B143-44F4-9C8D-0E3DC6B464AD}" type="pres">
      <dgm:prSet presAssocID="{D5CE228B-EE45-40F2-A94B-0F920DFE1A76}" presName="rect2" presStyleLbl="fgImgPlace1" presStyleIdx="1" presStyleCnt="4"/>
      <dgm:spPr>
        <a:blipFill>
          <a:blip xmlns:r="http://schemas.openxmlformats.org/officeDocument/2006/relationships" r:embed="rId3">
            <a:extLst>
              <a:ext uri="{837473B0-CC2E-450A-ABE3-18F120FF3D39}">
                <a1611:picAttrSrcUrl xmlns:a1611="http://schemas.microsoft.com/office/drawing/2016/11/main" r:id="rId4"/>
              </a:ext>
            </a:extLst>
          </a:blip>
          <a:srcRect/>
          <a:stretch>
            <a:fillRect l="-72000" r="-72000"/>
          </a:stretch>
        </a:blipFill>
      </dgm:spPr>
    </dgm:pt>
    <dgm:pt modelId="{41AF52A0-E2EB-440B-9A0B-678AB2167144}" type="pres">
      <dgm:prSet presAssocID="{DE83FEEF-7410-43C5-B25E-DA6AD8FEC108}" presName="sibTrans" presStyleCnt="0"/>
      <dgm:spPr/>
    </dgm:pt>
    <dgm:pt modelId="{A85D6F66-FDD2-451F-9644-0F7D109ACCBC}" type="pres">
      <dgm:prSet presAssocID="{31F0FCC7-81BB-4CEC-89BF-6ABFB67ED729}" presName="composite" presStyleCnt="0"/>
      <dgm:spPr/>
    </dgm:pt>
    <dgm:pt modelId="{8C805AB9-1BCB-4207-824D-944292E41D6D}" type="pres">
      <dgm:prSet presAssocID="{31F0FCC7-81BB-4CEC-89BF-6ABFB67ED729}" presName="rect1" presStyleLbl="trAlignAcc1" presStyleIdx="2" presStyleCnt="4">
        <dgm:presLayoutVars>
          <dgm:bulletEnabled val="1"/>
        </dgm:presLayoutVars>
      </dgm:prSet>
      <dgm:spPr/>
    </dgm:pt>
    <dgm:pt modelId="{D76CE230-7B0B-407B-BA81-4B56D328DCC0}" type="pres">
      <dgm:prSet presAssocID="{31F0FCC7-81BB-4CEC-89BF-6ABFB67ED729}" presName="rect2" presStyleLbl="fgImgPlace1" presStyleIdx="2" presStyleCnt="4"/>
      <dgm:spPr>
        <a:blipFill>
          <a:blip xmlns:r="http://schemas.openxmlformats.org/officeDocument/2006/relationships" r:embed="rId5">
            <a:extLst>
              <a:ext uri="{28A0092B-C50C-407E-A947-70E740481C1C}">
                <a14:useLocalDpi xmlns:a14="http://schemas.microsoft.com/office/drawing/2010/main" val="0"/>
              </a:ext>
            </a:extLst>
          </a:blip>
          <a:srcRect/>
          <a:stretch>
            <a:fillRect l="-63000" r="-63000"/>
          </a:stretch>
        </a:blipFill>
      </dgm:spPr>
    </dgm:pt>
    <dgm:pt modelId="{BCFA7058-FE8D-4097-B924-7D7AB1EE3D2A}" type="pres">
      <dgm:prSet presAssocID="{19366C11-2E48-496E-B9F8-2FA99275F4EC}" presName="sibTrans" presStyleCnt="0"/>
      <dgm:spPr/>
    </dgm:pt>
    <dgm:pt modelId="{32D51BD2-9908-4B66-94DD-F49FC29C8A2B}" type="pres">
      <dgm:prSet presAssocID="{46458090-2936-485E-A88E-9B5DF2518B93}" presName="composite" presStyleCnt="0"/>
      <dgm:spPr/>
    </dgm:pt>
    <dgm:pt modelId="{DDC60E7C-3FA9-476B-823A-414D1F5D4F1D}" type="pres">
      <dgm:prSet presAssocID="{46458090-2936-485E-A88E-9B5DF2518B93}" presName="rect1" presStyleLbl="trAlignAcc1" presStyleIdx="3" presStyleCnt="4">
        <dgm:presLayoutVars>
          <dgm:bulletEnabled val="1"/>
        </dgm:presLayoutVars>
      </dgm:prSet>
      <dgm:spPr/>
    </dgm:pt>
    <dgm:pt modelId="{B33D6900-8262-4367-9733-075A94F3FBE4}" type="pres">
      <dgm:prSet presAssocID="{46458090-2936-485E-A88E-9B5DF2518B93}" presName="rect2" presStyleLbl="fgImgPlace1" presStyleIdx="3" presStyleCnt="4"/>
      <dgm:spPr>
        <a:blipFill>
          <a:blip xmlns:r="http://schemas.openxmlformats.org/officeDocument/2006/relationships" r:embed="rId6">
            <a:extLst>
              <a:ext uri="{28A0092B-C50C-407E-A947-70E740481C1C}">
                <a14:useLocalDpi xmlns:a14="http://schemas.microsoft.com/office/drawing/2010/main" val="0"/>
              </a:ext>
            </a:extLst>
          </a:blip>
          <a:srcRect/>
          <a:stretch>
            <a:fillRect l="-25000" r="-25000"/>
          </a:stretch>
        </a:blipFill>
      </dgm:spPr>
    </dgm:pt>
  </dgm:ptLst>
  <dgm:cxnLst>
    <dgm:cxn modelId="{9A51E53A-448B-4632-A487-8447FCF8357E}" type="presOf" srcId="{46458090-2936-485E-A88E-9B5DF2518B93}" destId="{DDC60E7C-3FA9-476B-823A-414D1F5D4F1D}" srcOrd="0" destOrd="0" presId="urn:microsoft.com/office/officeart/2008/layout/PictureStrips"/>
    <dgm:cxn modelId="{78507D3D-CA3A-4207-B8D4-45FE12EC3FAB}" srcId="{F4B85B4C-4E03-4E66-8A22-C6B04A0A82A3}" destId="{FCED7EE9-B2B7-43D6-ACE7-0353F1D5B915}" srcOrd="0" destOrd="0" parTransId="{0A84AB64-8CE7-4210-B7B5-55EEC4C186BB}" sibTransId="{F9111EA1-A1FD-40E2-AF86-0B1A897F1B6D}"/>
    <dgm:cxn modelId="{4102007A-0D7E-46F5-B671-83F4DEF8933D}" type="presOf" srcId="{F4B85B4C-4E03-4E66-8A22-C6B04A0A82A3}" destId="{925C49AC-1720-4847-921B-BB40136A0BAF}" srcOrd="0" destOrd="0" presId="urn:microsoft.com/office/officeart/2008/layout/PictureStrips"/>
    <dgm:cxn modelId="{33A68B8C-FC78-45FF-BAE7-D9EA0D215DA9}" srcId="{F4B85B4C-4E03-4E66-8A22-C6B04A0A82A3}" destId="{31F0FCC7-81BB-4CEC-89BF-6ABFB67ED729}" srcOrd="2" destOrd="0" parTransId="{6DA87560-0EF5-4838-A3CB-17AA7E907EAF}" sibTransId="{19366C11-2E48-496E-B9F8-2FA99275F4EC}"/>
    <dgm:cxn modelId="{10258E93-CE11-4512-A049-22A995F7A2D4}" srcId="{F4B85B4C-4E03-4E66-8A22-C6B04A0A82A3}" destId="{D5CE228B-EE45-40F2-A94B-0F920DFE1A76}" srcOrd="1" destOrd="0" parTransId="{80715C62-2A0F-47B9-9B6C-6EC884966C2F}" sibTransId="{DE83FEEF-7410-43C5-B25E-DA6AD8FEC108}"/>
    <dgm:cxn modelId="{F9058E94-3C43-457A-8A57-8D285A1CE1D0}" type="presOf" srcId="{D5CE228B-EE45-40F2-A94B-0F920DFE1A76}" destId="{A3CB5BC7-46EF-401E-AA5B-7864C9718439}" srcOrd="0" destOrd="0" presId="urn:microsoft.com/office/officeart/2008/layout/PictureStrips"/>
    <dgm:cxn modelId="{E99E70A4-2EAA-4668-853B-BBA6FB0E7B3B}" srcId="{F4B85B4C-4E03-4E66-8A22-C6B04A0A82A3}" destId="{46458090-2936-485E-A88E-9B5DF2518B93}" srcOrd="3" destOrd="0" parTransId="{9BD5C150-6866-434B-8701-07FA49758C36}" sibTransId="{A853E311-B795-4750-A326-DCFFC3981716}"/>
    <dgm:cxn modelId="{920E58F7-040E-4361-A4A1-7E33B12153FF}" type="presOf" srcId="{FCED7EE9-B2B7-43D6-ACE7-0353F1D5B915}" destId="{3B442041-9A69-4D35-B079-17AE2417F514}" srcOrd="0" destOrd="0" presId="urn:microsoft.com/office/officeart/2008/layout/PictureStrips"/>
    <dgm:cxn modelId="{5273E5FA-85DD-4952-848A-6FD8686C4FB3}" type="presOf" srcId="{31F0FCC7-81BB-4CEC-89BF-6ABFB67ED729}" destId="{8C805AB9-1BCB-4207-824D-944292E41D6D}" srcOrd="0" destOrd="0" presId="urn:microsoft.com/office/officeart/2008/layout/PictureStrips"/>
    <dgm:cxn modelId="{FCCEABC8-E328-46FD-A8EB-61854F1C9D2D}" type="presParOf" srcId="{925C49AC-1720-4847-921B-BB40136A0BAF}" destId="{A4D66507-4A5C-43F7-B6C3-DA284AA301C8}" srcOrd="0" destOrd="0" presId="urn:microsoft.com/office/officeart/2008/layout/PictureStrips"/>
    <dgm:cxn modelId="{01B19EB6-58C0-4340-BDA3-0E69E065461C}" type="presParOf" srcId="{A4D66507-4A5C-43F7-B6C3-DA284AA301C8}" destId="{3B442041-9A69-4D35-B079-17AE2417F514}" srcOrd="0" destOrd="0" presId="urn:microsoft.com/office/officeart/2008/layout/PictureStrips"/>
    <dgm:cxn modelId="{E0B7C6A4-557A-4D6D-863B-667496D10717}" type="presParOf" srcId="{A4D66507-4A5C-43F7-B6C3-DA284AA301C8}" destId="{E480AF5E-85EB-4A7B-8F07-996D74904369}" srcOrd="1" destOrd="0" presId="urn:microsoft.com/office/officeart/2008/layout/PictureStrips"/>
    <dgm:cxn modelId="{941C913F-3AC8-43B9-B0B2-96DBC1099820}" type="presParOf" srcId="{925C49AC-1720-4847-921B-BB40136A0BAF}" destId="{DA216EEE-0E7D-4C2A-9EB6-B4FC1565B7E7}" srcOrd="1" destOrd="0" presId="urn:microsoft.com/office/officeart/2008/layout/PictureStrips"/>
    <dgm:cxn modelId="{9BB83644-BF29-4C0C-98C7-09114FF1A922}" type="presParOf" srcId="{925C49AC-1720-4847-921B-BB40136A0BAF}" destId="{E9039A99-120B-426D-9C3E-40145544E658}" srcOrd="2" destOrd="0" presId="urn:microsoft.com/office/officeart/2008/layout/PictureStrips"/>
    <dgm:cxn modelId="{4299ACB3-F4BA-4A81-A260-DC8B4513F9D0}" type="presParOf" srcId="{E9039A99-120B-426D-9C3E-40145544E658}" destId="{A3CB5BC7-46EF-401E-AA5B-7864C9718439}" srcOrd="0" destOrd="0" presId="urn:microsoft.com/office/officeart/2008/layout/PictureStrips"/>
    <dgm:cxn modelId="{4F108731-BF84-406F-B1EA-196983C2FE95}" type="presParOf" srcId="{E9039A99-120B-426D-9C3E-40145544E658}" destId="{D0209E47-B143-44F4-9C8D-0E3DC6B464AD}" srcOrd="1" destOrd="0" presId="urn:microsoft.com/office/officeart/2008/layout/PictureStrips"/>
    <dgm:cxn modelId="{D25AC2E1-F35E-4418-8C2D-3B1CAB4D06F2}" type="presParOf" srcId="{925C49AC-1720-4847-921B-BB40136A0BAF}" destId="{41AF52A0-E2EB-440B-9A0B-678AB2167144}" srcOrd="3" destOrd="0" presId="urn:microsoft.com/office/officeart/2008/layout/PictureStrips"/>
    <dgm:cxn modelId="{F64FD9E2-66C1-44FB-A75B-1EAE1736DCDC}" type="presParOf" srcId="{925C49AC-1720-4847-921B-BB40136A0BAF}" destId="{A85D6F66-FDD2-451F-9644-0F7D109ACCBC}" srcOrd="4" destOrd="0" presId="urn:microsoft.com/office/officeart/2008/layout/PictureStrips"/>
    <dgm:cxn modelId="{4320CAA7-8323-4A4D-B424-B1125B22C823}" type="presParOf" srcId="{A85D6F66-FDD2-451F-9644-0F7D109ACCBC}" destId="{8C805AB9-1BCB-4207-824D-944292E41D6D}" srcOrd="0" destOrd="0" presId="urn:microsoft.com/office/officeart/2008/layout/PictureStrips"/>
    <dgm:cxn modelId="{CBBBC4AE-BE9C-458E-8D41-F147F978E88C}" type="presParOf" srcId="{A85D6F66-FDD2-451F-9644-0F7D109ACCBC}" destId="{D76CE230-7B0B-407B-BA81-4B56D328DCC0}" srcOrd="1" destOrd="0" presId="urn:microsoft.com/office/officeart/2008/layout/PictureStrips"/>
    <dgm:cxn modelId="{BE88DD6D-8702-48E0-B890-7815D15D730F}" type="presParOf" srcId="{925C49AC-1720-4847-921B-BB40136A0BAF}" destId="{BCFA7058-FE8D-4097-B924-7D7AB1EE3D2A}" srcOrd="5" destOrd="0" presId="urn:microsoft.com/office/officeart/2008/layout/PictureStrips"/>
    <dgm:cxn modelId="{F7DE3784-2F55-4BEA-B8B3-773F8953C900}" type="presParOf" srcId="{925C49AC-1720-4847-921B-BB40136A0BAF}" destId="{32D51BD2-9908-4B66-94DD-F49FC29C8A2B}" srcOrd="6" destOrd="0" presId="urn:microsoft.com/office/officeart/2008/layout/PictureStrips"/>
    <dgm:cxn modelId="{B55A587D-B8E5-4A71-9364-FA8A2C720C30}" type="presParOf" srcId="{32D51BD2-9908-4B66-94DD-F49FC29C8A2B}" destId="{DDC60E7C-3FA9-476B-823A-414D1F5D4F1D}" srcOrd="0" destOrd="0" presId="urn:microsoft.com/office/officeart/2008/layout/PictureStrips"/>
    <dgm:cxn modelId="{65E61755-C3E7-4649-A368-62CE684B1A0C}" type="presParOf" srcId="{32D51BD2-9908-4B66-94DD-F49FC29C8A2B}" destId="{B33D6900-8262-4367-9733-075A94F3FBE4}" srcOrd="1" destOrd="0" presId="urn:microsoft.com/office/officeart/2008/layout/PictureStrip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4B85B4C-4E03-4E66-8A22-C6B04A0A82A3}" type="doc">
      <dgm:prSet loTypeId="urn:microsoft.com/office/officeart/2008/layout/PictureStrips" loCatId="picture" qsTypeId="urn:microsoft.com/office/officeart/2005/8/quickstyle/simple1" qsCatId="simple" csTypeId="urn:microsoft.com/office/officeart/2005/8/colors/accent1_2" csCatId="accent1" phldr="1"/>
      <dgm:spPr/>
      <dgm:t>
        <a:bodyPr/>
        <a:lstStyle/>
        <a:p>
          <a:endParaRPr lang="en-GB"/>
        </a:p>
      </dgm:t>
    </dgm:pt>
    <dgm:pt modelId="{FCED7EE9-B2B7-43D6-ACE7-0353F1D5B915}">
      <dgm:prSet phldrT="[Text]"/>
      <dgm:spPr/>
      <dgm:t>
        <a:bodyPr/>
        <a:lstStyle/>
        <a:p>
          <a:r>
            <a:rPr lang="en-GB" dirty="0">
              <a:latin typeface="Europea" pitchFamily="2" charset="0"/>
              <a:ea typeface="Europea" pitchFamily="2" charset="0"/>
            </a:rPr>
            <a:t>Voting</a:t>
          </a:r>
        </a:p>
      </dgm:t>
    </dgm:pt>
    <dgm:pt modelId="{0A84AB64-8CE7-4210-B7B5-55EEC4C186BB}" type="parTrans" cxnId="{78507D3D-CA3A-4207-B8D4-45FE12EC3FAB}">
      <dgm:prSet/>
      <dgm:spPr/>
      <dgm:t>
        <a:bodyPr/>
        <a:lstStyle/>
        <a:p>
          <a:endParaRPr lang="en-GB"/>
        </a:p>
      </dgm:t>
    </dgm:pt>
    <dgm:pt modelId="{F9111EA1-A1FD-40E2-AF86-0B1A897F1B6D}" type="sibTrans" cxnId="{78507D3D-CA3A-4207-B8D4-45FE12EC3FAB}">
      <dgm:prSet/>
      <dgm:spPr/>
      <dgm:t>
        <a:bodyPr/>
        <a:lstStyle/>
        <a:p>
          <a:endParaRPr lang="en-GB"/>
        </a:p>
      </dgm:t>
    </dgm:pt>
    <dgm:pt modelId="{D5CE228B-EE45-40F2-A94B-0F920DFE1A76}">
      <dgm:prSet phldrT="[Text]"/>
      <dgm:spPr/>
      <dgm:t>
        <a:bodyPr/>
        <a:lstStyle/>
        <a:p>
          <a:r>
            <a:rPr lang="en-GB" dirty="0"/>
            <a:t>Power</a:t>
          </a:r>
        </a:p>
      </dgm:t>
    </dgm:pt>
    <dgm:pt modelId="{80715C62-2A0F-47B9-9B6C-6EC884966C2F}" type="parTrans" cxnId="{10258E93-CE11-4512-A049-22A995F7A2D4}">
      <dgm:prSet/>
      <dgm:spPr/>
      <dgm:t>
        <a:bodyPr/>
        <a:lstStyle/>
        <a:p>
          <a:endParaRPr lang="en-GB"/>
        </a:p>
      </dgm:t>
    </dgm:pt>
    <dgm:pt modelId="{DE83FEEF-7410-43C5-B25E-DA6AD8FEC108}" type="sibTrans" cxnId="{10258E93-CE11-4512-A049-22A995F7A2D4}">
      <dgm:prSet/>
      <dgm:spPr/>
      <dgm:t>
        <a:bodyPr/>
        <a:lstStyle/>
        <a:p>
          <a:endParaRPr lang="en-GB"/>
        </a:p>
      </dgm:t>
    </dgm:pt>
    <dgm:pt modelId="{31F0FCC7-81BB-4CEC-89BF-6ABFB67ED729}">
      <dgm:prSet phldrT="[Text]"/>
      <dgm:spPr/>
      <dgm:t>
        <a:bodyPr/>
        <a:lstStyle/>
        <a:p>
          <a:r>
            <a:rPr lang="en-GB" dirty="0"/>
            <a:t>Together</a:t>
          </a:r>
        </a:p>
      </dgm:t>
    </dgm:pt>
    <dgm:pt modelId="{6DA87560-0EF5-4838-A3CB-17AA7E907EAF}" type="parTrans" cxnId="{33A68B8C-FC78-45FF-BAE7-D9EA0D215DA9}">
      <dgm:prSet/>
      <dgm:spPr/>
      <dgm:t>
        <a:bodyPr/>
        <a:lstStyle/>
        <a:p>
          <a:endParaRPr lang="en-GB"/>
        </a:p>
      </dgm:t>
    </dgm:pt>
    <dgm:pt modelId="{19366C11-2E48-496E-B9F8-2FA99275F4EC}" type="sibTrans" cxnId="{33A68B8C-FC78-45FF-BAE7-D9EA0D215DA9}">
      <dgm:prSet/>
      <dgm:spPr/>
      <dgm:t>
        <a:bodyPr/>
        <a:lstStyle/>
        <a:p>
          <a:endParaRPr lang="en-GB"/>
        </a:p>
      </dgm:t>
    </dgm:pt>
    <dgm:pt modelId="{46458090-2936-485E-A88E-9B5DF2518B93}">
      <dgm:prSet phldrT="[Text]"/>
      <dgm:spPr/>
      <dgm:t>
        <a:bodyPr/>
        <a:lstStyle/>
        <a:p>
          <a:r>
            <a:rPr lang="en-GB" dirty="0"/>
            <a:t>Stupid</a:t>
          </a:r>
        </a:p>
      </dgm:t>
    </dgm:pt>
    <dgm:pt modelId="{9BD5C150-6866-434B-8701-07FA49758C36}" type="parTrans" cxnId="{E99E70A4-2EAA-4668-853B-BBA6FB0E7B3B}">
      <dgm:prSet/>
      <dgm:spPr/>
      <dgm:t>
        <a:bodyPr/>
        <a:lstStyle/>
        <a:p>
          <a:endParaRPr lang="en-GB"/>
        </a:p>
      </dgm:t>
    </dgm:pt>
    <dgm:pt modelId="{A853E311-B795-4750-A326-DCFFC3981716}" type="sibTrans" cxnId="{E99E70A4-2EAA-4668-853B-BBA6FB0E7B3B}">
      <dgm:prSet/>
      <dgm:spPr/>
      <dgm:t>
        <a:bodyPr/>
        <a:lstStyle/>
        <a:p>
          <a:endParaRPr lang="en-GB"/>
        </a:p>
      </dgm:t>
    </dgm:pt>
    <dgm:pt modelId="{925C49AC-1720-4847-921B-BB40136A0BAF}" type="pres">
      <dgm:prSet presAssocID="{F4B85B4C-4E03-4E66-8A22-C6B04A0A82A3}" presName="Name0" presStyleCnt="0">
        <dgm:presLayoutVars>
          <dgm:dir/>
          <dgm:resizeHandles val="exact"/>
        </dgm:presLayoutVars>
      </dgm:prSet>
      <dgm:spPr/>
    </dgm:pt>
    <dgm:pt modelId="{A4D66507-4A5C-43F7-B6C3-DA284AA301C8}" type="pres">
      <dgm:prSet presAssocID="{FCED7EE9-B2B7-43D6-ACE7-0353F1D5B915}" presName="composite" presStyleCnt="0"/>
      <dgm:spPr/>
    </dgm:pt>
    <dgm:pt modelId="{3B442041-9A69-4D35-B079-17AE2417F514}" type="pres">
      <dgm:prSet presAssocID="{FCED7EE9-B2B7-43D6-ACE7-0353F1D5B915}" presName="rect1" presStyleLbl="trAlignAcc1" presStyleIdx="0" presStyleCnt="4">
        <dgm:presLayoutVars>
          <dgm:bulletEnabled val="1"/>
        </dgm:presLayoutVars>
      </dgm:prSet>
      <dgm:spPr/>
    </dgm:pt>
    <dgm:pt modelId="{E480AF5E-85EB-4A7B-8F07-996D74904369}" type="pres">
      <dgm:prSet presAssocID="{FCED7EE9-B2B7-43D6-ACE7-0353F1D5B915}" presName="rect2" presStyleLbl="fgImgPlace1" presStyleIdx="0" presStyleCnt="4"/>
      <dgm:spPr>
        <a:blipFill>
          <a:blip xmlns:r="http://schemas.openxmlformats.org/officeDocument/2006/relationships" r:embed="rId1"/>
          <a:srcRect/>
          <a:stretch>
            <a:fillRect l="-25000" r="-25000"/>
          </a:stretch>
        </a:blipFill>
      </dgm:spPr>
      <dgm:extLst>
        <a:ext uri="{E40237B7-FDA0-4F09-8148-C483321AD2D9}">
          <dgm14:cNvPr xmlns:dgm14="http://schemas.microsoft.com/office/drawing/2010/diagram" id="0" name="" descr="Not Impressed Chicken"/>
        </a:ext>
      </dgm:extLst>
    </dgm:pt>
    <dgm:pt modelId="{DA216EEE-0E7D-4C2A-9EB6-B4FC1565B7E7}" type="pres">
      <dgm:prSet presAssocID="{F9111EA1-A1FD-40E2-AF86-0B1A897F1B6D}" presName="sibTrans" presStyleCnt="0"/>
      <dgm:spPr/>
    </dgm:pt>
    <dgm:pt modelId="{E9039A99-120B-426D-9C3E-40145544E658}" type="pres">
      <dgm:prSet presAssocID="{D5CE228B-EE45-40F2-A94B-0F920DFE1A76}" presName="composite" presStyleCnt="0"/>
      <dgm:spPr/>
    </dgm:pt>
    <dgm:pt modelId="{A3CB5BC7-46EF-401E-AA5B-7864C9718439}" type="pres">
      <dgm:prSet presAssocID="{D5CE228B-EE45-40F2-A94B-0F920DFE1A76}" presName="rect1" presStyleLbl="trAlignAcc1" presStyleIdx="1" presStyleCnt="4">
        <dgm:presLayoutVars>
          <dgm:bulletEnabled val="1"/>
        </dgm:presLayoutVars>
      </dgm:prSet>
      <dgm:spPr/>
    </dgm:pt>
    <dgm:pt modelId="{D0209E47-B143-44F4-9C8D-0E3DC6B464AD}" type="pres">
      <dgm:prSet presAssocID="{D5CE228B-EE45-40F2-A94B-0F920DFE1A76}" presName="rect2" presStyleLbl="fgImgPlace1" presStyleIdx="1" presStyleCnt="4"/>
      <dgm:spPr>
        <a:blipFill>
          <a:blip xmlns:r="http://schemas.openxmlformats.org/officeDocument/2006/relationships" r:embed="rId2"/>
          <a:srcRect/>
          <a:stretch>
            <a:fillRect l="-25000" r="-25000"/>
          </a:stretch>
        </a:blipFill>
      </dgm:spPr>
      <dgm:extLst>
        <a:ext uri="{E40237B7-FDA0-4F09-8148-C483321AD2D9}">
          <dgm14:cNvPr xmlns:dgm14="http://schemas.microsoft.com/office/drawing/2010/diagram" id="0" name="" descr="Fist Bump Bee"/>
        </a:ext>
      </dgm:extLst>
    </dgm:pt>
    <dgm:pt modelId="{41AF52A0-E2EB-440B-9A0B-678AB2167144}" type="pres">
      <dgm:prSet presAssocID="{DE83FEEF-7410-43C5-B25E-DA6AD8FEC108}" presName="sibTrans" presStyleCnt="0"/>
      <dgm:spPr/>
    </dgm:pt>
    <dgm:pt modelId="{A85D6F66-FDD2-451F-9644-0F7D109ACCBC}" type="pres">
      <dgm:prSet presAssocID="{31F0FCC7-81BB-4CEC-89BF-6ABFB67ED729}" presName="composite" presStyleCnt="0"/>
      <dgm:spPr/>
    </dgm:pt>
    <dgm:pt modelId="{8C805AB9-1BCB-4207-824D-944292E41D6D}" type="pres">
      <dgm:prSet presAssocID="{31F0FCC7-81BB-4CEC-89BF-6ABFB67ED729}" presName="rect1" presStyleLbl="trAlignAcc1" presStyleIdx="2" presStyleCnt="4">
        <dgm:presLayoutVars>
          <dgm:bulletEnabled val="1"/>
        </dgm:presLayoutVars>
      </dgm:prSet>
      <dgm:spPr/>
    </dgm:pt>
    <dgm:pt modelId="{D76CE230-7B0B-407B-BA81-4B56D328DCC0}" type="pres">
      <dgm:prSet presAssocID="{31F0FCC7-81BB-4CEC-89BF-6ABFB67ED729}" presName="rect2" presStyleLbl="fgImgPlace1" presStyleIdx="2" presStyleCnt="4"/>
      <dgm:spPr>
        <a:blipFill>
          <a:blip xmlns:r="http://schemas.openxmlformats.org/officeDocument/2006/relationships" r:embed="rId3">
            <a:extLst>
              <a:ext uri="{28A0092B-C50C-407E-A947-70E740481C1C}">
                <a14:useLocalDpi xmlns:a14="http://schemas.microsoft.com/office/drawing/2010/main" val="0"/>
              </a:ext>
            </a:extLst>
          </a:blip>
          <a:srcRect/>
          <a:stretch>
            <a:fillRect l="-25000" r="-25000"/>
          </a:stretch>
        </a:blipFill>
      </dgm:spPr>
      <dgm:extLst>
        <a:ext uri="{E40237B7-FDA0-4F09-8148-C483321AD2D9}">
          <dgm14:cNvPr xmlns:dgm14="http://schemas.microsoft.com/office/drawing/2010/diagram" id="0" name="" descr="Team Huddle Broccoli"/>
        </a:ext>
      </dgm:extLst>
    </dgm:pt>
    <dgm:pt modelId="{BCFA7058-FE8D-4097-B924-7D7AB1EE3D2A}" type="pres">
      <dgm:prSet presAssocID="{19366C11-2E48-496E-B9F8-2FA99275F4EC}" presName="sibTrans" presStyleCnt="0"/>
      <dgm:spPr/>
    </dgm:pt>
    <dgm:pt modelId="{32D51BD2-9908-4B66-94DD-F49FC29C8A2B}" type="pres">
      <dgm:prSet presAssocID="{46458090-2936-485E-A88E-9B5DF2518B93}" presName="composite" presStyleCnt="0"/>
      <dgm:spPr/>
    </dgm:pt>
    <dgm:pt modelId="{DDC60E7C-3FA9-476B-823A-414D1F5D4F1D}" type="pres">
      <dgm:prSet presAssocID="{46458090-2936-485E-A88E-9B5DF2518B93}" presName="rect1" presStyleLbl="trAlignAcc1" presStyleIdx="3" presStyleCnt="4">
        <dgm:presLayoutVars>
          <dgm:bulletEnabled val="1"/>
        </dgm:presLayoutVars>
      </dgm:prSet>
      <dgm:spPr/>
    </dgm:pt>
    <dgm:pt modelId="{B33D6900-8262-4367-9733-075A94F3FBE4}" type="pres">
      <dgm:prSet presAssocID="{46458090-2936-485E-A88E-9B5DF2518B93}" presName="rect2" presStyleLbl="fgImgPlace1" presStyleIdx="3" presStyleCnt="4"/>
      <dgm:spPr>
        <a:blipFill>
          <a:blip xmlns:r="http://schemas.openxmlformats.org/officeDocument/2006/relationships" r:embed="rId4"/>
          <a:srcRect/>
          <a:stretch>
            <a:fillRect l="-25000" r="-25000"/>
          </a:stretch>
        </a:blipFill>
      </dgm:spPr>
      <dgm:extLst>
        <a:ext uri="{E40237B7-FDA0-4F09-8148-C483321AD2D9}">
          <dgm14:cNvPr xmlns:dgm14="http://schemas.microsoft.com/office/drawing/2010/diagram" id="0" name="" descr="Face Palm Teodor the Cat"/>
        </a:ext>
      </dgm:extLst>
    </dgm:pt>
  </dgm:ptLst>
  <dgm:cxnLst>
    <dgm:cxn modelId="{9A51E53A-448B-4632-A487-8447FCF8357E}" type="presOf" srcId="{46458090-2936-485E-A88E-9B5DF2518B93}" destId="{DDC60E7C-3FA9-476B-823A-414D1F5D4F1D}" srcOrd="0" destOrd="0" presId="urn:microsoft.com/office/officeart/2008/layout/PictureStrips"/>
    <dgm:cxn modelId="{78507D3D-CA3A-4207-B8D4-45FE12EC3FAB}" srcId="{F4B85B4C-4E03-4E66-8A22-C6B04A0A82A3}" destId="{FCED7EE9-B2B7-43D6-ACE7-0353F1D5B915}" srcOrd="0" destOrd="0" parTransId="{0A84AB64-8CE7-4210-B7B5-55EEC4C186BB}" sibTransId="{F9111EA1-A1FD-40E2-AF86-0B1A897F1B6D}"/>
    <dgm:cxn modelId="{4102007A-0D7E-46F5-B671-83F4DEF8933D}" type="presOf" srcId="{F4B85B4C-4E03-4E66-8A22-C6B04A0A82A3}" destId="{925C49AC-1720-4847-921B-BB40136A0BAF}" srcOrd="0" destOrd="0" presId="urn:microsoft.com/office/officeart/2008/layout/PictureStrips"/>
    <dgm:cxn modelId="{33A68B8C-FC78-45FF-BAE7-D9EA0D215DA9}" srcId="{F4B85B4C-4E03-4E66-8A22-C6B04A0A82A3}" destId="{31F0FCC7-81BB-4CEC-89BF-6ABFB67ED729}" srcOrd="2" destOrd="0" parTransId="{6DA87560-0EF5-4838-A3CB-17AA7E907EAF}" sibTransId="{19366C11-2E48-496E-B9F8-2FA99275F4EC}"/>
    <dgm:cxn modelId="{10258E93-CE11-4512-A049-22A995F7A2D4}" srcId="{F4B85B4C-4E03-4E66-8A22-C6B04A0A82A3}" destId="{D5CE228B-EE45-40F2-A94B-0F920DFE1A76}" srcOrd="1" destOrd="0" parTransId="{80715C62-2A0F-47B9-9B6C-6EC884966C2F}" sibTransId="{DE83FEEF-7410-43C5-B25E-DA6AD8FEC108}"/>
    <dgm:cxn modelId="{F9058E94-3C43-457A-8A57-8D285A1CE1D0}" type="presOf" srcId="{D5CE228B-EE45-40F2-A94B-0F920DFE1A76}" destId="{A3CB5BC7-46EF-401E-AA5B-7864C9718439}" srcOrd="0" destOrd="0" presId="urn:microsoft.com/office/officeart/2008/layout/PictureStrips"/>
    <dgm:cxn modelId="{E99E70A4-2EAA-4668-853B-BBA6FB0E7B3B}" srcId="{F4B85B4C-4E03-4E66-8A22-C6B04A0A82A3}" destId="{46458090-2936-485E-A88E-9B5DF2518B93}" srcOrd="3" destOrd="0" parTransId="{9BD5C150-6866-434B-8701-07FA49758C36}" sibTransId="{A853E311-B795-4750-A326-DCFFC3981716}"/>
    <dgm:cxn modelId="{920E58F7-040E-4361-A4A1-7E33B12153FF}" type="presOf" srcId="{FCED7EE9-B2B7-43D6-ACE7-0353F1D5B915}" destId="{3B442041-9A69-4D35-B079-17AE2417F514}" srcOrd="0" destOrd="0" presId="urn:microsoft.com/office/officeart/2008/layout/PictureStrips"/>
    <dgm:cxn modelId="{5273E5FA-85DD-4952-848A-6FD8686C4FB3}" type="presOf" srcId="{31F0FCC7-81BB-4CEC-89BF-6ABFB67ED729}" destId="{8C805AB9-1BCB-4207-824D-944292E41D6D}" srcOrd="0" destOrd="0" presId="urn:microsoft.com/office/officeart/2008/layout/PictureStrips"/>
    <dgm:cxn modelId="{FCCEABC8-E328-46FD-A8EB-61854F1C9D2D}" type="presParOf" srcId="{925C49AC-1720-4847-921B-BB40136A0BAF}" destId="{A4D66507-4A5C-43F7-B6C3-DA284AA301C8}" srcOrd="0" destOrd="0" presId="urn:microsoft.com/office/officeart/2008/layout/PictureStrips"/>
    <dgm:cxn modelId="{01B19EB6-58C0-4340-BDA3-0E69E065461C}" type="presParOf" srcId="{A4D66507-4A5C-43F7-B6C3-DA284AA301C8}" destId="{3B442041-9A69-4D35-B079-17AE2417F514}" srcOrd="0" destOrd="0" presId="urn:microsoft.com/office/officeart/2008/layout/PictureStrips"/>
    <dgm:cxn modelId="{E0B7C6A4-557A-4D6D-863B-667496D10717}" type="presParOf" srcId="{A4D66507-4A5C-43F7-B6C3-DA284AA301C8}" destId="{E480AF5E-85EB-4A7B-8F07-996D74904369}" srcOrd="1" destOrd="0" presId="urn:microsoft.com/office/officeart/2008/layout/PictureStrips"/>
    <dgm:cxn modelId="{941C913F-3AC8-43B9-B0B2-96DBC1099820}" type="presParOf" srcId="{925C49AC-1720-4847-921B-BB40136A0BAF}" destId="{DA216EEE-0E7D-4C2A-9EB6-B4FC1565B7E7}" srcOrd="1" destOrd="0" presId="urn:microsoft.com/office/officeart/2008/layout/PictureStrips"/>
    <dgm:cxn modelId="{9BB83644-BF29-4C0C-98C7-09114FF1A922}" type="presParOf" srcId="{925C49AC-1720-4847-921B-BB40136A0BAF}" destId="{E9039A99-120B-426D-9C3E-40145544E658}" srcOrd="2" destOrd="0" presId="urn:microsoft.com/office/officeart/2008/layout/PictureStrips"/>
    <dgm:cxn modelId="{4299ACB3-F4BA-4A81-A260-DC8B4513F9D0}" type="presParOf" srcId="{E9039A99-120B-426D-9C3E-40145544E658}" destId="{A3CB5BC7-46EF-401E-AA5B-7864C9718439}" srcOrd="0" destOrd="0" presId="urn:microsoft.com/office/officeart/2008/layout/PictureStrips"/>
    <dgm:cxn modelId="{4F108731-BF84-406F-B1EA-196983C2FE95}" type="presParOf" srcId="{E9039A99-120B-426D-9C3E-40145544E658}" destId="{D0209E47-B143-44F4-9C8D-0E3DC6B464AD}" srcOrd="1" destOrd="0" presId="urn:microsoft.com/office/officeart/2008/layout/PictureStrips"/>
    <dgm:cxn modelId="{D25AC2E1-F35E-4418-8C2D-3B1CAB4D06F2}" type="presParOf" srcId="{925C49AC-1720-4847-921B-BB40136A0BAF}" destId="{41AF52A0-E2EB-440B-9A0B-678AB2167144}" srcOrd="3" destOrd="0" presId="urn:microsoft.com/office/officeart/2008/layout/PictureStrips"/>
    <dgm:cxn modelId="{F64FD9E2-66C1-44FB-A75B-1EAE1736DCDC}" type="presParOf" srcId="{925C49AC-1720-4847-921B-BB40136A0BAF}" destId="{A85D6F66-FDD2-451F-9644-0F7D109ACCBC}" srcOrd="4" destOrd="0" presId="urn:microsoft.com/office/officeart/2008/layout/PictureStrips"/>
    <dgm:cxn modelId="{4320CAA7-8323-4A4D-B424-B1125B22C823}" type="presParOf" srcId="{A85D6F66-FDD2-451F-9644-0F7D109ACCBC}" destId="{8C805AB9-1BCB-4207-824D-944292E41D6D}" srcOrd="0" destOrd="0" presId="urn:microsoft.com/office/officeart/2008/layout/PictureStrips"/>
    <dgm:cxn modelId="{CBBBC4AE-BE9C-458E-8D41-F147F978E88C}" type="presParOf" srcId="{A85D6F66-FDD2-451F-9644-0F7D109ACCBC}" destId="{D76CE230-7B0B-407B-BA81-4B56D328DCC0}" srcOrd="1" destOrd="0" presId="urn:microsoft.com/office/officeart/2008/layout/PictureStrips"/>
    <dgm:cxn modelId="{BE88DD6D-8702-48E0-B890-7815D15D730F}" type="presParOf" srcId="{925C49AC-1720-4847-921B-BB40136A0BAF}" destId="{BCFA7058-FE8D-4097-B924-7D7AB1EE3D2A}" srcOrd="5" destOrd="0" presId="urn:microsoft.com/office/officeart/2008/layout/PictureStrips"/>
    <dgm:cxn modelId="{F7DE3784-2F55-4BEA-B8B3-773F8953C900}" type="presParOf" srcId="{925C49AC-1720-4847-921B-BB40136A0BAF}" destId="{32D51BD2-9908-4B66-94DD-F49FC29C8A2B}" srcOrd="6" destOrd="0" presId="urn:microsoft.com/office/officeart/2008/layout/PictureStrips"/>
    <dgm:cxn modelId="{B55A587D-B8E5-4A71-9364-FA8A2C720C30}" type="presParOf" srcId="{32D51BD2-9908-4B66-94DD-F49FC29C8A2B}" destId="{DDC60E7C-3FA9-476B-823A-414D1F5D4F1D}" srcOrd="0" destOrd="0" presId="urn:microsoft.com/office/officeart/2008/layout/PictureStrips"/>
    <dgm:cxn modelId="{65E61755-C3E7-4649-A368-62CE684B1A0C}" type="presParOf" srcId="{32D51BD2-9908-4B66-94DD-F49FC29C8A2B}" destId="{B33D6900-8262-4367-9733-075A94F3FBE4}" srcOrd="1" destOrd="0" presId="urn:microsoft.com/office/officeart/2008/layout/PictureStrip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4B85B4C-4E03-4E66-8A22-C6B04A0A82A3}" type="doc">
      <dgm:prSet loTypeId="urn:microsoft.com/office/officeart/2008/layout/PictureStrips" loCatId="picture" qsTypeId="urn:microsoft.com/office/officeart/2005/8/quickstyle/simple1" qsCatId="simple" csTypeId="urn:microsoft.com/office/officeart/2005/8/colors/accent1_2" csCatId="accent1" phldr="1"/>
      <dgm:spPr/>
      <dgm:t>
        <a:bodyPr/>
        <a:lstStyle/>
        <a:p>
          <a:endParaRPr lang="en-GB"/>
        </a:p>
      </dgm:t>
    </dgm:pt>
    <dgm:pt modelId="{FCED7EE9-B2B7-43D6-ACE7-0353F1D5B915}">
      <dgm:prSet phldrT="[Text]"/>
      <dgm:spPr/>
      <dgm:t>
        <a:bodyPr/>
        <a:lstStyle/>
        <a:p>
          <a:r>
            <a:rPr lang="en-GB" dirty="0">
              <a:latin typeface="Europea" pitchFamily="2" charset="0"/>
              <a:ea typeface="Europea" pitchFamily="2" charset="0"/>
            </a:rPr>
            <a:t>Voting</a:t>
          </a:r>
        </a:p>
      </dgm:t>
    </dgm:pt>
    <dgm:pt modelId="{0A84AB64-8CE7-4210-B7B5-55EEC4C186BB}" type="parTrans" cxnId="{78507D3D-CA3A-4207-B8D4-45FE12EC3FAB}">
      <dgm:prSet/>
      <dgm:spPr/>
      <dgm:t>
        <a:bodyPr/>
        <a:lstStyle/>
        <a:p>
          <a:endParaRPr lang="en-GB"/>
        </a:p>
      </dgm:t>
    </dgm:pt>
    <dgm:pt modelId="{F9111EA1-A1FD-40E2-AF86-0B1A897F1B6D}" type="sibTrans" cxnId="{78507D3D-CA3A-4207-B8D4-45FE12EC3FAB}">
      <dgm:prSet/>
      <dgm:spPr/>
      <dgm:t>
        <a:bodyPr/>
        <a:lstStyle/>
        <a:p>
          <a:endParaRPr lang="en-GB"/>
        </a:p>
      </dgm:t>
    </dgm:pt>
    <dgm:pt modelId="{D5CE228B-EE45-40F2-A94B-0F920DFE1A76}">
      <dgm:prSet phldrT="[Text]"/>
      <dgm:spPr/>
      <dgm:t>
        <a:bodyPr/>
        <a:lstStyle/>
        <a:p>
          <a:r>
            <a:rPr lang="en-GB" dirty="0"/>
            <a:t>Power</a:t>
          </a:r>
        </a:p>
      </dgm:t>
    </dgm:pt>
    <dgm:pt modelId="{80715C62-2A0F-47B9-9B6C-6EC884966C2F}" type="parTrans" cxnId="{10258E93-CE11-4512-A049-22A995F7A2D4}">
      <dgm:prSet/>
      <dgm:spPr/>
      <dgm:t>
        <a:bodyPr/>
        <a:lstStyle/>
        <a:p>
          <a:endParaRPr lang="en-GB"/>
        </a:p>
      </dgm:t>
    </dgm:pt>
    <dgm:pt modelId="{DE83FEEF-7410-43C5-B25E-DA6AD8FEC108}" type="sibTrans" cxnId="{10258E93-CE11-4512-A049-22A995F7A2D4}">
      <dgm:prSet/>
      <dgm:spPr/>
      <dgm:t>
        <a:bodyPr/>
        <a:lstStyle/>
        <a:p>
          <a:endParaRPr lang="en-GB"/>
        </a:p>
      </dgm:t>
    </dgm:pt>
    <dgm:pt modelId="{31F0FCC7-81BB-4CEC-89BF-6ABFB67ED729}">
      <dgm:prSet phldrT="[Text]"/>
      <dgm:spPr/>
      <dgm:t>
        <a:bodyPr/>
        <a:lstStyle/>
        <a:p>
          <a:r>
            <a:rPr lang="en-GB" dirty="0"/>
            <a:t>Together</a:t>
          </a:r>
        </a:p>
      </dgm:t>
    </dgm:pt>
    <dgm:pt modelId="{6DA87560-0EF5-4838-A3CB-17AA7E907EAF}" type="parTrans" cxnId="{33A68B8C-FC78-45FF-BAE7-D9EA0D215DA9}">
      <dgm:prSet/>
      <dgm:spPr/>
      <dgm:t>
        <a:bodyPr/>
        <a:lstStyle/>
        <a:p>
          <a:endParaRPr lang="en-GB"/>
        </a:p>
      </dgm:t>
    </dgm:pt>
    <dgm:pt modelId="{19366C11-2E48-496E-B9F8-2FA99275F4EC}" type="sibTrans" cxnId="{33A68B8C-FC78-45FF-BAE7-D9EA0D215DA9}">
      <dgm:prSet/>
      <dgm:spPr/>
      <dgm:t>
        <a:bodyPr/>
        <a:lstStyle/>
        <a:p>
          <a:endParaRPr lang="en-GB"/>
        </a:p>
      </dgm:t>
    </dgm:pt>
    <dgm:pt modelId="{46458090-2936-485E-A88E-9B5DF2518B93}">
      <dgm:prSet phldrT="[Text]"/>
      <dgm:spPr/>
      <dgm:t>
        <a:bodyPr/>
        <a:lstStyle/>
        <a:p>
          <a:r>
            <a:rPr lang="en-GB" dirty="0"/>
            <a:t>Stupid</a:t>
          </a:r>
        </a:p>
      </dgm:t>
    </dgm:pt>
    <dgm:pt modelId="{9BD5C150-6866-434B-8701-07FA49758C36}" type="parTrans" cxnId="{E99E70A4-2EAA-4668-853B-BBA6FB0E7B3B}">
      <dgm:prSet/>
      <dgm:spPr/>
      <dgm:t>
        <a:bodyPr/>
        <a:lstStyle/>
        <a:p>
          <a:endParaRPr lang="en-GB"/>
        </a:p>
      </dgm:t>
    </dgm:pt>
    <dgm:pt modelId="{A853E311-B795-4750-A326-DCFFC3981716}" type="sibTrans" cxnId="{E99E70A4-2EAA-4668-853B-BBA6FB0E7B3B}">
      <dgm:prSet/>
      <dgm:spPr/>
      <dgm:t>
        <a:bodyPr/>
        <a:lstStyle/>
        <a:p>
          <a:endParaRPr lang="en-GB"/>
        </a:p>
      </dgm:t>
    </dgm:pt>
    <dgm:pt modelId="{925C49AC-1720-4847-921B-BB40136A0BAF}" type="pres">
      <dgm:prSet presAssocID="{F4B85B4C-4E03-4E66-8A22-C6B04A0A82A3}" presName="Name0" presStyleCnt="0">
        <dgm:presLayoutVars>
          <dgm:dir/>
          <dgm:resizeHandles val="exact"/>
        </dgm:presLayoutVars>
      </dgm:prSet>
      <dgm:spPr/>
    </dgm:pt>
    <dgm:pt modelId="{A4D66507-4A5C-43F7-B6C3-DA284AA301C8}" type="pres">
      <dgm:prSet presAssocID="{FCED7EE9-B2B7-43D6-ACE7-0353F1D5B915}" presName="composite" presStyleCnt="0"/>
      <dgm:spPr/>
    </dgm:pt>
    <dgm:pt modelId="{3B442041-9A69-4D35-B079-17AE2417F514}" type="pres">
      <dgm:prSet presAssocID="{FCED7EE9-B2B7-43D6-ACE7-0353F1D5B915}" presName="rect1" presStyleLbl="trAlignAcc1" presStyleIdx="0" presStyleCnt="4">
        <dgm:presLayoutVars>
          <dgm:bulletEnabled val="1"/>
        </dgm:presLayoutVars>
      </dgm:prSet>
      <dgm:spPr/>
    </dgm:pt>
    <dgm:pt modelId="{E480AF5E-85EB-4A7B-8F07-996D74904369}" type="pres">
      <dgm:prSet presAssocID="{FCED7EE9-B2B7-43D6-ACE7-0353F1D5B915}" presName="rect2" presStyleLbl="fgImgPlace1" presStyleIdx="0" presStyleCnt="4"/>
      <dgm:spPr>
        <a:blipFill rotWithShape="1">
          <a:blip xmlns:r="http://schemas.openxmlformats.org/officeDocument/2006/relationships" r:embed="rId1"/>
          <a:srcRect/>
          <a:stretch>
            <a:fillRect l="-25000" r="-25000"/>
          </a:stretch>
        </a:blipFill>
      </dgm:spPr>
      <dgm:extLst>
        <a:ext uri="{E40237B7-FDA0-4F09-8148-C483321AD2D9}">
          <dgm14:cNvPr xmlns:dgm14="http://schemas.microsoft.com/office/drawing/2010/diagram" id="0" name="" descr="Watching You Chicken"/>
        </a:ext>
      </dgm:extLst>
    </dgm:pt>
    <dgm:pt modelId="{DA216EEE-0E7D-4C2A-9EB6-B4FC1565B7E7}" type="pres">
      <dgm:prSet presAssocID="{F9111EA1-A1FD-40E2-AF86-0B1A897F1B6D}" presName="sibTrans" presStyleCnt="0"/>
      <dgm:spPr/>
    </dgm:pt>
    <dgm:pt modelId="{E9039A99-120B-426D-9C3E-40145544E658}" type="pres">
      <dgm:prSet presAssocID="{D5CE228B-EE45-40F2-A94B-0F920DFE1A76}" presName="composite" presStyleCnt="0"/>
      <dgm:spPr/>
    </dgm:pt>
    <dgm:pt modelId="{A3CB5BC7-46EF-401E-AA5B-7864C9718439}" type="pres">
      <dgm:prSet presAssocID="{D5CE228B-EE45-40F2-A94B-0F920DFE1A76}" presName="rect1" presStyleLbl="trAlignAcc1" presStyleIdx="1" presStyleCnt="4">
        <dgm:presLayoutVars>
          <dgm:bulletEnabled val="1"/>
        </dgm:presLayoutVars>
      </dgm:prSet>
      <dgm:spPr/>
    </dgm:pt>
    <dgm:pt modelId="{D0209E47-B143-44F4-9C8D-0E3DC6B464AD}" type="pres">
      <dgm:prSet presAssocID="{D5CE228B-EE45-40F2-A94B-0F920DFE1A76}" presName="rect2" presStyleLbl="fgImgPlace1" presStyleIdx="1" presStyleCnt="4"/>
      <dgm:spPr>
        <a:blipFill>
          <a:blip xmlns:r="http://schemas.openxmlformats.org/officeDocument/2006/relationships" r:embed="rId2"/>
          <a:srcRect/>
          <a:stretch>
            <a:fillRect l="-25000" r="-25000"/>
          </a:stretch>
        </a:blipFill>
      </dgm:spPr>
      <dgm:extLst>
        <a:ext uri="{E40237B7-FDA0-4F09-8148-C483321AD2D9}">
          <dgm14:cNvPr xmlns:dgm14="http://schemas.microsoft.com/office/drawing/2010/diagram" id="0" name="" descr="Fist Bump Bee"/>
        </a:ext>
      </dgm:extLst>
    </dgm:pt>
    <dgm:pt modelId="{41AF52A0-E2EB-440B-9A0B-678AB2167144}" type="pres">
      <dgm:prSet presAssocID="{DE83FEEF-7410-43C5-B25E-DA6AD8FEC108}" presName="sibTrans" presStyleCnt="0"/>
      <dgm:spPr/>
    </dgm:pt>
    <dgm:pt modelId="{A85D6F66-FDD2-451F-9644-0F7D109ACCBC}" type="pres">
      <dgm:prSet presAssocID="{31F0FCC7-81BB-4CEC-89BF-6ABFB67ED729}" presName="composite" presStyleCnt="0"/>
      <dgm:spPr/>
    </dgm:pt>
    <dgm:pt modelId="{8C805AB9-1BCB-4207-824D-944292E41D6D}" type="pres">
      <dgm:prSet presAssocID="{31F0FCC7-81BB-4CEC-89BF-6ABFB67ED729}" presName="rect1" presStyleLbl="trAlignAcc1" presStyleIdx="2" presStyleCnt="4">
        <dgm:presLayoutVars>
          <dgm:bulletEnabled val="1"/>
        </dgm:presLayoutVars>
      </dgm:prSet>
      <dgm:spPr/>
    </dgm:pt>
    <dgm:pt modelId="{D76CE230-7B0B-407B-BA81-4B56D328DCC0}" type="pres">
      <dgm:prSet presAssocID="{31F0FCC7-81BB-4CEC-89BF-6ABFB67ED729}" presName="rect2" presStyleLbl="fgImgPlace1" presStyleIdx="2" presStyleCnt="4"/>
      <dgm:spPr>
        <a:blipFill>
          <a:blip xmlns:r="http://schemas.openxmlformats.org/officeDocument/2006/relationships" r:embed="rId3">
            <a:extLst>
              <a:ext uri="{28A0092B-C50C-407E-A947-70E740481C1C}">
                <a14:useLocalDpi xmlns:a14="http://schemas.microsoft.com/office/drawing/2010/main" val="0"/>
              </a:ext>
            </a:extLst>
          </a:blip>
          <a:srcRect/>
          <a:stretch>
            <a:fillRect l="-25000" r="-25000"/>
          </a:stretch>
        </a:blipFill>
      </dgm:spPr>
      <dgm:extLst>
        <a:ext uri="{E40237B7-FDA0-4F09-8148-C483321AD2D9}">
          <dgm14:cNvPr xmlns:dgm14="http://schemas.microsoft.com/office/drawing/2010/diagram" id="0" name="" descr="Team Huddle Broccoli"/>
        </a:ext>
      </dgm:extLst>
    </dgm:pt>
    <dgm:pt modelId="{BCFA7058-FE8D-4097-B924-7D7AB1EE3D2A}" type="pres">
      <dgm:prSet presAssocID="{19366C11-2E48-496E-B9F8-2FA99275F4EC}" presName="sibTrans" presStyleCnt="0"/>
      <dgm:spPr/>
    </dgm:pt>
    <dgm:pt modelId="{32D51BD2-9908-4B66-94DD-F49FC29C8A2B}" type="pres">
      <dgm:prSet presAssocID="{46458090-2936-485E-A88E-9B5DF2518B93}" presName="composite" presStyleCnt="0"/>
      <dgm:spPr/>
    </dgm:pt>
    <dgm:pt modelId="{DDC60E7C-3FA9-476B-823A-414D1F5D4F1D}" type="pres">
      <dgm:prSet presAssocID="{46458090-2936-485E-A88E-9B5DF2518B93}" presName="rect1" presStyleLbl="trAlignAcc1" presStyleIdx="3" presStyleCnt="4">
        <dgm:presLayoutVars>
          <dgm:bulletEnabled val="1"/>
        </dgm:presLayoutVars>
      </dgm:prSet>
      <dgm:spPr/>
    </dgm:pt>
    <dgm:pt modelId="{B33D6900-8262-4367-9733-075A94F3FBE4}" type="pres">
      <dgm:prSet presAssocID="{46458090-2936-485E-A88E-9B5DF2518B93}" presName="rect2" presStyleLbl="fgImgPlace1" presStyleIdx="3" presStyleCnt="4"/>
      <dgm:spPr>
        <a:blipFill>
          <a:blip xmlns:r="http://schemas.openxmlformats.org/officeDocument/2006/relationships" r:embed="rId4"/>
          <a:srcRect/>
          <a:stretch>
            <a:fillRect l="-25000" r="-25000"/>
          </a:stretch>
        </a:blipFill>
      </dgm:spPr>
      <dgm:extLst>
        <a:ext uri="{E40237B7-FDA0-4F09-8148-C483321AD2D9}">
          <dgm14:cNvPr xmlns:dgm14="http://schemas.microsoft.com/office/drawing/2010/diagram" id="0" name="" descr="Face Palm Teodor the Cat"/>
        </a:ext>
      </dgm:extLst>
    </dgm:pt>
  </dgm:ptLst>
  <dgm:cxnLst>
    <dgm:cxn modelId="{9A51E53A-448B-4632-A487-8447FCF8357E}" type="presOf" srcId="{46458090-2936-485E-A88E-9B5DF2518B93}" destId="{DDC60E7C-3FA9-476B-823A-414D1F5D4F1D}" srcOrd="0" destOrd="0" presId="urn:microsoft.com/office/officeart/2008/layout/PictureStrips"/>
    <dgm:cxn modelId="{78507D3D-CA3A-4207-B8D4-45FE12EC3FAB}" srcId="{F4B85B4C-4E03-4E66-8A22-C6B04A0A82A3}" destId="{FCED7EE9-B2B7-43D6-ACE7-0353F1D5B915}" srcOrd="0" destOrd="0" parTransId="{0A84AB64-8CE7-4210-B7B5-55EEC4C186BB}" sibTransId="{F9111EA1-A1FD-40E2-AF86-0B1A897F1B6D}"/>
    <dgm:cxn modelId="{4102007A-0D7E-46F5-B671-83F4DEF8933D}" type="presOf" srcId="{F4B85B4C-4E03-4E66-8A22-C6B04A0A82A3}" destId="{925C49AC-1720-4847-921B-BB40136A0BAF}" srcOrd="0" destOrd="0" presId="urn:microsoft.com/office/officeart/2008/layout/PictureStrips"/>
    <dgm:cxn modelId="{33A68B8C-FC78-45FF-BAE7-D9EA0D215DA9}" srcId="{F4B85B4C-4E03-4E66-8A22-C6B04A0A82A3}" destId="{31F0FCC7-81BB-4CEC-89BF-6ABFB67ED729}" srcOrd="2" destOrd="0" parTransId="{6DA87560-0EF5-4838-A3CB-17AA7E907EAF}" sibTransId="{19366C11-2E48-496E-B9F8-2FA99275F4EC}"/>
    <dgm:cxn modelId="{10258E93-CE11-4512-A049-22A995F7A2D4}" srcId="{F4B85B4C-4E03-4E66-8A22-C6B04A0A82A3}" destId="{D5CE228B-EE45-40F2-A94B-0F920DFE1A76}" srcOrd="1" destOrd="0" parTransId="{80715C62-2A0F-47B9-9B6C-6EC884966C2F}" sibTransId="{DE83FEEF-7410-43C5-B25E-DA6AD8FEC108}"/>
    <dgm:cxn modelId="{F9058E94-3C43-457A-8A57-8D285A1CE1D0}" type="presOf" srcId="{D5CE228B-EE45-40F2-A94B-0F920DFE1A76}" destId="{A3CB5BC7-46EF-401E-AA5B-7864C9718439}" srcOrd="0" destOrd="0" presId="urn:microsoft.com/office/officeart/2008/layout/PictureStrips"/>
    <dgm:cxn modelId="{E99E70A4-2EAA-4668-853B-BBA6FB0E7B3B}" srcId="{F4B85B4C-4E03-4E66-8A22-C6B04A0A82A3}" destId="{46458090-2936-485E-A88E-9B5DF2518B93}" srcOrd="3" destOrd="0" parTransId="{9BD5C150-6866-434B-8701-07FA49758C36}" sibTransId="{A853E311-B795-4750-A326-DCFFC3981716}"/>
    <dgm:cxn modelId="{920E58F7-040E-4361-A4A1-7E33B12153FF}" type="presOf" srcId="{FCED7EE9-B2B7-43D6-ACE7-0353F1D5B915}" destId="{3B442041-9A69-4D35-B079-17AE2417F514}" srcOrd="0" destOrd="0" presId="urn:microsoft.com/office/officeart/2008/layout/PictureStrips"/>
    <dgm:cxn modelId="{5273E5FA-85DD-4952-848A-6FD8686C4FB3}" type="presOf" srcId="{31F0FCC7-81BB-4CEC-89BF-6ABFB67ED729}" destId="{8C805AB9-1BCB-4207-824D-944292E41D6D}" srcOrd="0" destOrd="0" presId="urn:microsoft.com/office/officeart/2008/layout/PictureStrips"/>
    <dgm:cxn modelId="{FCCEABC8-E328-46FD-A8EB-61854F1C9D2D}" type="presParOf" srcId="{925C49AC-1720-4847-921B-BB40136A0BAF}" destId="{A4D66507-4A5C-43F7-B6C3-DA284AA301C8}" srcOrd="0" destOrd="0" presId="urn:microsoft.com/office/officeart/2008/layout/PictureStrips"/>
    <dgm:cxn modelId="{01B19EB6-58C0-4340-BDA3-0E69E065461C}" type="presParOf" srcId="{A4D66507-4A5C-43F7-B6C3-DA284AA301C8}" destId="{3B442041-9A69-4D35-B079-17AE2417F514}" srcOrd="0" destOrd="0" presId="urn:microsoft.com/office/officeart/2008/layout/PictureStrips"/>
    <dgm:cxn modelId="{E0B7C6A4-557A-4D6D-863B-667496D10717}" type="presParOf" srcId="{A4D66507-4A5C-43F7-B6C3-DA284AA301C8}" destId="{E480AF5E-85EB-4A7B-8F07-996D74904369}" srcOrd="1" destOrd="0" presId="urn:microsoft.com/office/officeart/2008/layout/PictureStrips"/>
    <dgm:cxn modelId="{941C913F-3AC8-43B9-B0B2-96DBC1099820}" type="presParOf" srcId="{925C49AC-1720-4847-921B-BB40136A0BAF}" destId="{DA216EEE-0E7D-4C2A-9EB6-B4FC1565B7E7}" srcOrd="1" destOrd="0" presId="urn:microsoft.com/office/officeart/2008/layout/PictureStrips"/>
    <dgm:cxn modelId="{9BB83644-BF29-4C0C-98C7-09114FF1A922}" type="presParOf" srcId="{925C49AC-1720-4847-921B-BB40136A0BAF}" destId="{E9039A99-120B-426D-9C3E-40145544E658}" srcOrd="2" destOrd="0" presId="urn:microsoft.com/office/officeart/2008/layout/PictureStrips"/>
    <dgm:cxn modelId="{4299ACB3-F4BA-4A81-A260-DC8B4513F9D0}" type="presParOf" srcId="{E9039A99-120B-426D-9C3E-40145544E658}" destId="{A3CB5BC7-46EF-401E-AA5B-7864C9718439}" srcOrd="0" destOrd="0" presId="urn:microsoft.com/office/officeart/2008/layout/PictureStrips"/>
    <dgm:cxn modelId="{4F108731-BF84-406F-B1EA-196983C2FE95}" type="presParOf" srcId="{E9039A99-120B-426D-9C3E-40145544E658}" destId="{D0209E47-B143-44F4-9C8D-0E3DC6B464AD}" srcOrd="1" destOrd="0" presId="urn:microsoft.com/office/officeart/2008/layout/PictureStrips"/>
    <dgm:cxn modelId="{D25AC2E1-F35E-4418-8C2D-3B1CAB4D06F2}" type="presParOf" srcId="{925C49AC-1720-4847-921B-BB40136A0BAF}" destId="{41AF52A0-E2EB-440B-9A0B-678AB2167144}" srcOrd="3" destOrd="0" presId="urn:microsoft.com/office/officeart/2008/layout/PictureStrips"/>
    <dgm:cxn modelId="{F64FD9E2-66C1-44FB-A75B-1EAE1736DCDC}" type="presParOf" srcId="{925C49AC-1720-4847-921B-BB40136A0BAF}" destId="{A85D6F66-FDD2-451F-9644-0F7D109ACCBC}" srcOrd="4" destOrd="0" presId="urn:microsoft.com/office/officeart/2008/layout/PictureStrips"/>
    <dgm:cxn modelId="{4320CAA7-8323-4A4D-B424-B1125B22C823}" type="presParOf" srcId="{A85D6F66-FDD2-451F-9644-0F7D109ACCBC}" destId="{8C805AB9-1BCB-4207-824D-944292E41D6D}" srcOrd="0" destOrd="0" presId="urn:microsoft.com/office/officeart/2008/layout/PictureStrips"/>
    <dgm:cxn modelId="{CBBBC4AE-BE9C-458E-8D41-F147F978E88C}" type="presParOf" srcId="{A85D6F66-FDD2-451F-9644-0F7D109ACCBC}" destId="{D76CE230-7B0B-407B-BA81-4B56D328DCC0}" srcOrd="1" destOrd="0" presId="urn:microsoft.com/office/officeart/2008/layout/PictureStrips"/>
    <dgm:cxn modelId="{BE88DD6D-8702-48E0-B890-7815D15D730F}" type="presParOf" srcId="{925C49AC-1720-4847-921B-BB40136A0BAF}" destId="{BCFA7058-FE8D-4097-B924-7D7AB1EE3D2A}" srcOrd="5" destOrd="0" presId="urn:microsoft.com/office/officeart/2008/layout/PictureStrips"/>
    <dgm:cxn modelId="{F7DE3784-2F55-4BEA-B8B3-773F8953C900}" type="presParOf" srcId="{925C49AC-1720-4847-921B-BB40136A0BAF}" destId="{32D51BD2-9908-4B66-94DD-F49FC29C8A2B}" srcOrd="6" destOrd="0" presId="urn:microsoft.com/office/officeart/2008/layout/PictureStrips"/>
    <dgm:cxn modelId="{B55A587D-B8E5-4A71-9364-FA8A2C720C30}" type="presParOf" srcId="{32D51BD2-9908-4B66-94DD-F49FC29C8A2B}" destId="{DDC60E7C-3FA9-476B-823A-414D1F5D4F1D}" srcOrd="0" destOrd="0" presId="urn:microsoft.com/office/officeart/2008/layout/PictureStrips"/>
    <dgm:cxn modelId="{65E61755-C3E7-4649-A368-62CE684B1A0C}" type="presParOf" srcId="{32D51BD2-9908-4B66-94DD-F49FC29C8A2B}" destId="{B33D6900-8262-4367-9733-075A94F3FBE4}" srcOrd="1" destOrd="0" presId="urn:microsoft.com/office/officeart/2008/layout/PictureStrip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F4B85B4C-4E03-4E66-8A22-C6B04A0A82A3}" type="doc">
      <dgm:prSet loTypeId="urn:microsoft.com/office/officeart/2008/layout/PictureStrips" loCatId="picture" qsTypeId="urn:microsoft.com/office/officeart/2005/8/quickstyle/simple1" qsCatId="simple" csTypeId="urn:microsoft.com/office/officeart/2005/8/colors/accent1_2" csCatId="accent1" phldr="1"/>
      <dgm:spPr/>
      <dgm:t>
        <a:bodyPr/>
        <a:lstStyle/>
        <a:p>
          <a:endParaRPr lang="en-GB"/>
        </a:p>
      </dgm:t>
    </dgm:pt>
    <dgm:pt modelId="{FCED7EE9-B2B7-43D6-ACE7-0353F1D5B915}">
      <dgm:prSet phldrT="[Text]"/>
      <dgm:spPr/>
      <dgm:t>
        <a:bodyPr/>
        <a:lstStyle/>
        <a:p>
          <a:r>
            <a:rPr lang="en-GB" dirty="0">
              <a:latin typeface="Europea" pitchFamily="2" charset="0"/>
              <a:ea typeface="Europea" pitchFamily="2" charset="0"/>
            </a:rPr>
            <a:t>1883</a:t>
          </a:r>
        </a:p>
      </dgm:t>
    </dgm:pt>
    <dgm:pt modelId="{0A84AB64-8CE7-4210-B7B5-55EEC4C186BB}" type="parTrans" cxnId="{78507D3D-CA3A-4207-B8D4-45FE12EC3FAB}">
      <dgm:prSet/>
      <dgm:spPr/>
      <dgm:t>
        <a:bodyPr/>
        <a:lstStyle/>
        <a:p>
          <a:endParaRPr lang="en-GB"/>
        </a:p>
      </dgm:t>
    </dgm:pt>
    <dgm:pt modelId="{F9111EA1-A1FD-40E2-AF86-0B1A897F1B6D}" type="sibTrans" cxnId="{78507D3D-CA3A-4207-B8D4-45FE12EC3FAB}">
      <dgm:prSet/>
      <dgm:spPr/>
      <dgm:t>
        <a:bodyPr/>
        <a:lstStyle/>
        <a:p>
          <a:endParaRPr lang="en-GB"/>
        </a:p>
      </dgm:t>
    </dgm:pt>
    <dgm:pt modelId="{D5CE228B-EE45-40F2-A94B-0F920DFE1A76}">
      <dgm:prSet phldrT="[Text]"/>
      <dgm:spPr/>
      <dgm:t>
        <a:bodyPr/>
        <a:lstStyle/>
        <a:p>
          <a:r>
            <a:rPr lang="en-GB" dirty="0"/>
            <a:t>1916</a:t>
          </a:r>
        </a:p>
      </dgm:t>
    </dgm:pt>
    <dgm:pt modelId="{80715C62-2A0F-47B9-9B6C-6EC884966C2F}" type="parTrans" cxnId="{10258E93-CE11-4512-A049-22A995F7A2D4}">
      <dgm:prSet/>
      <dgm:spPr/>
      <dgm:t>
        <a:bodyPr/>
        <a:lstStyle/>
        <a:p>
          <a:endParaRPr lang="en-GB"/>
        </a:p>
      </dgm:t>
    </dgm:pt>
    <dgm:pt modelId="{DE83FEEF-7410-43C5-B25E-DA6AD8FEC108}" type="sibTrans" cxnId="{10258E93-CE11-4512-A049-22A995F7A2D4}">
      <dgm:prSet/>
      <dgm:spPr/>
      <dgm:t>
        <a:bodyPr/>
        <a:lstStyle/>
        <a:p>
          <a:endParaRPr lang="en-GB"/>
        </a:p>
      </dgm:t>
    </dgm:pt>
    <dgm:pt modelId="{31F0FCC7-81BB-4CEC-89BF-6ABFB67ED729}">
      <dgm:prSet phldrT="[Text]"/>
      <dgm:spPr/>
      <dgm:t>
        <a:bodyPr/>
        <a:lstStyle/>
        <a:p>
          <a:r>
            <a:rPr lang="en-GB" dirty="0"/>
            <a:t>1945</a:t>
          </a:r>
        </a:p>
      </dgm:t>
    </dgm:pt>
    <dgm:pt modelId="{6DA87560-0EF5-4838-A3CB-17AA7E907EAF}" type="parTrans" cxnId="{33A68B8C-FC78-45FF-BAE7-D9EA0D215DA9}">
      <dgm:prSet/>
      <dgm:spPr/>
      <dgm:t>
        <a:bodyPr/>
        <a:lstStyle/>
        <a:p>
          <a:endParaRPr lang="en-GB"/>
        </a:p>
      </dgm:t>
    </dgm:pt>
    <dgm:pt modelId="{19366C11-2E48-496E-B9F8-2FA99275F4EC}" type="sibTrans" cxnId="{33A68B8C-FC78-45FF-BAE7-D9EA0D215DA9}">
      <dgm:prSet/>
      <dgm:spPr/>
      <dgm:t>
        <a:bodyPr/>
        <a:lstStyle/>
        <a:p>
          <a:endParaRPr lang="en-GB"/>
        </a:p>
      </dgm:t>
    </dgm:pt>
    <dgm:pt modelId="{46458090-2936-485E-A88E-9B5DF2518B93}">
      <dgm:prSet phldrT="[Text]"/>
      <dgm:spPr/>
      <dgm:t>
        <a:bodyPr/>
        <a:lstStyle/>
        <a:p>
          <a:r>
            <a:rPr lang="en-GB" dirty="0"/>
            <a:t>1971</a:t>
          </a:r>
        </a:p>
      </dgm:t>
    </dgm:pt>
    <dgm:pt modelId="{9BD5C150-6866-434B-8701-07FA49758C36}" type="parTrans" cxnId="{E99E70A4-2EAA-4668-853B-BBA6FB0E7B3B}">
      <dgm:prSet/>
      <dgm:spPr/>
      <dgm:t>
        <a:bodyPr/>
        <a:lstStyle/>
        <a:p>
          <a:endParaRPr lang="en-GB"/>
        </a:p>
      </dgm:t>
    </dgm:pt>
    <dgm:pt modelId="{A853E311-B795-4750-A326-DCFFC3981716}" type="sibTrans" cxnId="{E99E70A4-2EAA-4668-853B-BBA6FB0E7B3B}">
      <dgm:prSet/>
      <dgm:spPr/>
      <dgm:t>
        <a:bodyPr/>
        <a:lstStyle/>
        <a:p>
          <a:endParaRPr lang="en-GB"/>
        </a:p>
      </dgm:t>
    </dgm:pt>
    <dgm:pt modelId="{925C49AC-1720-4847-921B-BB40136A0BAF}" type="pres">
      <dgm:prSet presAssocID="{F4B85B4C-4E03-4E66-8A22-C6B04A0A82A3}" presName="Name0" presStyleCnt="0">
        <dgm:presLayoutVars>
          <dgm:dir/>
          <dgm:resizeHandles val="exact"/>
        </dgm:presLayoutVars>
      </dgm:prSet>
      <dgm:spPr/>
    </dgm:pt>
    <dgm:pt modelId="{A4D66507-4A5C-43F7-B6C3-DA284AA301C8}" type="pres">
      <dgm:prSet presAssocID="{FCED7EE9-B2B7-43D6-ACE7-0353F1D5B915}" presName="composite" presStyleCnt="0"/>
      <dgm:spPr/>
    </dgm:pt>
    <dgm:pt modelId="{3B442041-9A69-4D35-B079-17AE2417F514}" type="pres">
      <dgm:prSet presAssocID="{FCED7EE9-B2B7-43D6-ACE7-0353F1D5B915}" presName="rect1" presStyleLbl="trAlignAcc1" presStyleIdx="0" presStyleCnt="4">
        <dgm:presLayoutVars>
          <dgm:bulletEnabled val="1"/>
        </dgm:presLayoutVars>
      </dgm:prSet>
      <dgm:spPr/>
    </dgm:pt>
    <dgm:pt modelId="{E480AF5E-85EB-4A7B-8F07-996D74904369}" type="pres">
      <dgm:prSet presAssocID="{FCED7EE9-B2B7-43D6-ACE7-0353F1D5B915}" presName="rect2" presStyleLbl="fgImgPlace1" presStyleIdx="0" presStyleCnt="4"/>
      <dgm:spPr>
        <a:blipFill>
          <a:blip xmlns:r="http://schemas.openxmlformats.org/officeDocument/2006/relationships" r:embed="rId1">
            <a:extLst>
              <a:ext uri="{837473B0-CC2E-450A-ABE3-18F120FF3D39}">
                <a1611:picAttrSrcUrl xmlns:a1611="http://schemas.microsoft.com/office/drawing/2016/11/main" r:id="rId2"/>
              </a:ext>
            </a:extLst>
          </a:blip>
          <a:srcRect/>
          <a:stretch>
            <a:fillRect l="-4000" r="-4000"/>
          </a:stretch>
        </a:blipFill>
      </dgm:spPr>
    </dgm:pt>
    <dgm:pt modelId="{DA216EEE-0E7D-4C2A-9EB6-B4FC1565B7E7}" type="pres">
      <dgm:prSet presAssocID="{F9111EA1-A1FD-40E2-AF86-0B1A897F1B6D}" presName="sibTrans" presStyleCnt="0"/>
      <dgm:spPr/>
    </dgm:pt>
    <dgm:pt modelId="{E9039A99-120B-426D-9C3E-40145544E658}" type="pres">
      <dgm:prSet presAssocID="{D5CE228B-EE45-40F2-A94B-0F920DFE1A76}" presName="composite" presStyleCnt="0"/>
      <dgm:spPr/>
    </dgm:pt>
    <dgm:pt modelId="{A3CB5BC7-46EF-401E-AA5B-7864C9718439}" type="pres">
      <dgm:prSet presAssocID="{D5CE228B-EE45-40F2-A94B-0F920DFE1A76}" presName="rect1" presStyleLbl="trAlignAcc1" presStyleIdx="1" presStyleCnt="4">
        <dgm:presLayoutVars>
          <dgm:bulletEnabled val="1"/>
        </dgm:presLayoutVars>
      </dgm:prSet>
      <dgm:spPr/>
    </dgm:pt>
    <dgm:pt modelId="{D0209E47-B143-44F4-9C8D-0E3DC6B464AD}" type="pres">
      <dgm:prSet presAssocID="{D5CE228B-EE45-40F2-A94B-0F920DFE1A76}" presName="rect2" presStyleLbl="fgImgPlace1" presStyleIdx="1" presStyleCnt="4"/>
      <dgm:spPr>
        <a:blipFill>
          <a:blip xmlns:r="http://schemas.openxmlformats.org/officeDocument/2006/relationships" r:embed="rId3">
            <a:extLst>
              <a:ext uri="{837473B0-CC2E-450A-ABE3-18F120FF3D39}">
                <a1611:picAttrSrcUrl xmlns:a1611="http://schemas.microsoft.com/office/drawing/2016/11/main" r:id="rId4"/>
              </a:ext>
            </a:extLst>
          </a:blip>
          <a:srcRect/>
          <a:stretch>
            <a:fillRect t="-2000" b="-2000"/>
          </a:stretch>
        </a:blipFill>
      </dgm:spPr>
    </dgm:pt>
    <dgm:pt modelId="{41AF52A0-E2EB-440B-9A0B-678AB2167144}" type="pres">
      <dgm:prSet presAssocID="{DE83FEEF-7410-43C5-B25E-DA6AD8FEC108}" presName="sibTrans" presStyleCnt="0"/>
      <dgm:spPr/>
    </dgm:pt>
    <dgm:pt modelId="{A85D6F66-FDD2-451F-9644-0F7D109ACCBC}" type="pres">
      <dgm:prSet presAssocID="{31F0FCC7-81BB-4CEC-89BF-6ABFB67ED729}" presName="composite" presStyleCnt="0"/>
      <dgm:spPr/>
    </dgm:pt>
    <dgm:pt modelId="{8C805AB9-1BCB-4207-824D-944292E41D6D}" type="pres">
      <dgm:prSet presAssocID="{31F0FCC7-81BB-4CEC-89BF-6ABFB67ED729}" presName="rect1" presStyleLbl="trAlignAcc1" presStyleIdx="2" presStyleCnt="4">
        <dgm:presLayoutVars>
          <dgm:bulletEnabled val="1"/>
        </dgm:presLayoutVars>
      </dgm:prSet>
      <dgm:spPr/>
    </dgm:pt>
    <dgm:pt modelId="{D76CE230-7B0B-407B-BA81-4B56D328DCC0}" type="pres">
      <dgm:prSet presAssocID="{31F0FCC7-81BB-4CEC-89BF-6ABFB67ED729}" presName="rect2" presStyleLbl="fgImgPlace1" presStyleIdx="2" presStyleCnt="4"/>
      <dgm:spPr>
        <a:blipFill>
          <a:blip xmlns:r="http://schemas.openxmlformats.org/officeDocument/2006/relationships"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a:stretch>
            <a:fillRect l="-13000" r="-13000"/>
          </a:stretch>
        </a:blipFill>
      </dgm:spPr>
    </dgm:pt>
    <dgm:pt modelId="{BCFA7058-FE8D-4097-B924-7D7AB1EE3D2A}" type="pres">
      <dgm:prSet presAssocID="{19366C11-2E48-496E-B9F8-2FA99275F4EC}" presName="sibTrans" presStyleCnt="0"/>
      <dgm:spPr/>
    </dgm:pt>
    <dgm:pt modelId="{32D51BD2-9908-4B66-94DD-F49FC29C8A2B}" type="pres">
      <dgm:prSet presAssocID="{46458090-2936-485E-A88E-9B5DF2518B93}" presName="composite" presStyleCnt="0"/>
      <dgm:spPr/>
    </dgm:pt>
    <dgm:pt modelId="{DDC60E7C-3FA9-476B-823A-414D1F5D4F1D}" type="pres">
      <dgm:prSet presAssocID="{46458090-2936-485E-A88E-9B5DF2518B93}" presName="rect1" presStyleLbl="trAlignAcc1" presStyleIdx="3" presStyleCnt="4">
        <dgm:presLayoutVars>
          <dgm:bulletEnabled val="1"/>
        </dgm:presLayoutVars>
      </dgm:prSet>
      <dgm:spPr/>
    </dgm:pt>
    <dgm:pt modelId="{B33D6900-8262-4367-9733-075A94F3FBE4}" type="pres">
      <dgm:prSet presAssocID="{46458090-2936-485E-A88E-9B5DF2518B93}" presName="rect2" presStyleLbl="fgImgPlace1" presStyleIdx="3" presStyleCnt="4"/>
      <dgm:spPr>
        <a:blipFill>
          <a:blip xmlns:r="http://schemas.openxmlformats.org/officeDocument/2006/relationships" r:embed="rId7">
            <a:extLst>
              <a:ext uri="{837473B0-CC2E-450A-ABE3-18F120FF3D39}">
                <a1611:picAttrSrcUrl xmlns:a1611="http://schemas.microsoft.com/office/drawing/2016/11/main" r:id="rId8"/>
              </a:ext>
            </a:extLst>
          </a:blip>
          <a:srcRect/>
          <a:stretch>
            <a:fillRect l="-3000" r="-3000"/>
          </a:stretch>
        </a:blipFill>
      </dgm:spPr>
    </dgm:pt>
  </dgm:ptLst>
  <dgm:cxnLst>
    <dgm:cxn modelId="{9A51E53A-448B-4632-A487-8447FCF8357E}" type="presOf" srcId="{46458090-2936-485E-A88E-9B5DF2518B93}" destId="{DDC60E7C-3FA9-476B-823A-414D1F5D4F1D}" srcOrd="0" destOrd="0" presId="urn:microsoft.com/office/officeart/2008/layout/PictureStrips"/>
    <dgm:cxn modelId="{78507D3D-CA3A-4207-B8D4-45FE12EC3FAB}" srcId="{F4B85B4C-4E03-4E66-8A22-C6B04A0A82A3}" destId="{FCED7EE9-B2B7-43D6-ACE7-0353F1D5B915}" srcOrd="0" destOrd="0" parTransId="{0A84AB64-8CE7-4210-B7B5-55EEC4C186BB}" sibTransId="{F9111EA1-A1FD-40E2-AF86-0B1A897F1B6D}"/>
    <dgm:cxn modelId="{4102007A-0D7E-46F5-B671-83F4DEF8933D}" type="presOf" srcId="{F4B85B4C-4E03-4E66-8A22-C6B04A0A82A3}" destId="{925C49AC-1720-4847-921B-BB40136A0BAF}" srcOrd="0" destOrd="0" presId="urn:microsoft.com/office/officeart/2008/layout/PictureStrips"/>
    <dgm:cxn modelId="{33A68B8C-FC78-45FF-BAE7-D9EA0D215DA9}" srcId="{F4B85B4C-4E03-4E66-8A22-C6B04A0A82A3}" destId="{31F0FCC7-81BB-4CEC-89BF-6ABFB67ED729}" srcOrd="2" destOrd="0" parTransId="{6DA87560-0EF5-4838-A3CB-17AA7E907EAF}" sibTransId="{19366C11-2E48-496E-B9F8-2FA99275F4EC}"/>
    <dgm:cxn modelId="{10258E93-CE11-4512-A049-22A995F7A2D4}" srcId="{F4B85B4C-4E03-4E66-8A22-C6B04A0A82A3}" destId="{D5CE228B-EE45-40F2-A94B-0F920DFE1A76}" srcOrd="1" destOrd="0" parTransId="{80715C62-2A0F-47B9-9B6C-6EC884966C2F}" sibTransId="{DE83FEEF-7410-43C5-B25E-DA6AD8FEC108}"/>
    <dgm:cxn modelId="{F9058E94-3C43-457A-8A57-8D285A1CE1D0}" type="presOf" srcId="{D5CE228B-EE45-40F2-A94B-0F920DFE1A76}" destId="{A3CB5BC7-46EF-401E-AA5B-7864C9718439}" srcOrd="0" destOrd="0" presId="urn:microsoft.com/office/officeart/2008/layout/PictureStrips"/>
    <dgm:cxn modelId="{E99E70A4-2EAA-4668-853B-BBA6FB0E7B3B}" srcId="{F4B85B4C-4E03-4E66-8A22-C6B04A0A82A3}" destId="{46458090-2936-485E-A88E-9B5DF2518B93}" srcOrd="3" destOrd="0" parTransId="{9BD5C150-6866-434B-8701-07FA49758C36}" sibTransId="{A853E311-B795-4750-A326-DCFFC3981716}"/>
    <dgm:cxn modelId="{920E58F7-040E-4361-A4A1-7E33B12153FF}" type="presOf" srcId="{FCED7EE9-B2B7-43D6-ACE7-0353F1D5B915}" destId="{3B442041-9A69-4D35-B079-17AE2417F514}" srcOrd="0" destOrd="0" presId="urn:microsoft.com/office/officeart/2008/layout/PictureStrips"/>
    <dgm:cxn modelId="{5273E5FA-85DD-4952-848A-6FD8686C4FB3}" type="presOf" srcId="{31F0FCC7-81BB-4CEC-89BF-6ABFB67ED729}" destId="{8C805AB9-1BCB-4207-824D-944292E41D6D}" srcOrd="0" destOrd="0" presId="urn:microsoft.com/office/officeart/2008/layout/PictureStrips"/>
    <dgm:cxn modelId="{FCCEABC8-E328-46FD-A8EB-61854F1C9D2D}" type="presParOf" srcId="{925C49AC-1720-4847-921B-BB40136A0BAF}" destId="{A4D66507-4A5C-43F7-B6C3-DA284AA301C8}" srcOrd="0" destOrd="0" presId="urn:microsoft.com/office/officeart/2008/layout/PictureStrips"/>
    <dgm:cxn modelId="{01B19EB6-58C0-4340-BDA3-0E69E065461C}" type="presParOf" srcId="{A4D66507-4A5C-43F7-B6C3-DA284AA301C8}" destId="{3B442041-9A69-4D35-B079-17AE2417F514}" srcOrd="0" destOrd="0" presId="urn:microsoft.com/office/officeart/2008/layout/PictureStrips"/>
    <dgm:cxn modelId="{E0B7C6A4-557A-4D6D-863B-667496D10717}" type="presParOf" srcId="{A4D66507-4A5C-43F7-B6C3-DA284AA301C8}" destId="{E480AF5E-85EB-4A7B-8F07-996D74904369}" srcOrd="1" destOrd="0" presId="urn:microsoft.com/office/officeart/2008/layout/PictureStrips"/>
    <dgm:cxn modelId="{941C913F-3AC8-43B9-B0B2-96DBC1099820}" type="presParOf" srcId="{925C49AC-1720-4847-921B-BB40136A0BAF}" destId="{DA216EEE-0E7D-4C2A-9EB6-B4FC1565B7E7}" srcOrd="1" destOrd="0" presId="urn:microsoft.com/office/officeart/2008/layout/PictureStrips"/>
    <dgm:cxn modelId="{9BB83644-BF29-4C0C-98C7-09114FF1A922}" type="presParOf" srcId="{925C49AC-1720-4847-921B-BB40136A0BAF}" destId="{E9039A99-120B-426D-9C3E-40145544E658}" srcOrd="2" destOrd="0" presId="urn:microsoft.com/office/officeart/2008/layout/PictureStrips"/>
    <dgm:cxn modelId="{4299ACB3-F4BA-4A81-A260-DC8B4513F9D0}" type="presParOf" srcId="{E9039A99-120B-426D-9C3E-40145544E658}" destId="{A3CB5BC7-46EF-401E-AA5B-7864C9718439}" srcOrd="0" destOrd="0" presId="urn:microsoft.com/office/officeart/2008/layout/PictureStrips"/>
    <dgm:cxn modelId="{4F108731-BF84-406F-B1EA-196983C2FE95}" type="presParOf" srcId="{E9039A99-120B-426D-9C3E-40145544E658}" destId="{D0209E47-B143-44F4-9C8D-0E3DC6B464AD}" srcOrd="1" destOrd="0" presId="urn:microsoft.com/office/officeart/2008/layout/PictureStrips"/>
    <dgm:cxn modelId="{D25AC2E1-F35E-4418-8C2D-3B1CAB4D06F2}" type="presParOf" srcId="{925C49AC-1720-4847-921B-BB40136A0BAF}" destId="{41AF52A0-E2EB-440B-9A0B-678AB2167144}" srcOrd="3" destOrd="0" presId="urn:microsoft.com/office/officeart/2008/layout/PictureStrips"/>
    <dgm:cxn modelId="{F64FD9E2-66C1-44FB-A75B-1EAE1736DCDC}" type="presParOf" srcId="{925C49AC-1720-4847-921B-BB40136A0BAF}" destId="{A85D6F66-FDD2-451F-9644-0F7D109ACCBC}" srcOrd="4" destOrd="0" presId="urn:microsoft.com/office/officeart/2008/layout/PictureStrips"/>
    <dgm:cxn modelId="{4320CAA7-8323-4A4D-B424-B1125B22C823}" type="presParOf" srcId="{A85D6F66-FDD2-451F-9644-0F7D109ACCBC}" destId="{8C805AB9-1BCB-4207-824D-944292E41D6D}" srcOrd="0" destOrd="0" presId="urn:microsoft.com/office/officeart/2008/layout/PictureStrips"/>
    <dgm:cxn modelId="{CBBBC4AE-BE9C-458E-8D41-F147F978E88C}" type="presParOf" srcId="{A85D6F66-FDD2-451F-9644-0F7D109ACCBC}" destId="{D76CE230-7B0B-407B-BA81-4B56D328DCC0}" srcOrd="1" destOrd="0" presId="urn:microsoft.com/office/officeart/2008/layout/PictureStrips"/>
    <dgm:cxn modelId="{BE88DD6D-8702-48E0-B890-7815D15D730F}" type="presParOf" srcId="{925C49AC-1720-4847-921B-BB40136A0BAF}" destId="{BCFA7058-FE8D-4097-B924-7D7AB1EE3D2A}" srcOrd="5" destOrd="0" presId="urn:microsoft.com/office/officeart/2008/layout/PictureStrips"/>
    <dgm:cxn modelId="{F7DE3784-2F55-4BEA-B8B3-773F8953C900}" type="presParOf" srcId="{925C49AC-1720-4847-921B-BB40136A0BAF}" destId="{32D51BD2-9908-4B66-94DD-F49FC29C8A2B}" srcOrd="6" destOrd="0" presId="urn:microsoft.com/office/officeart/2008/layout/PictureStrips"/>
    <dgm:cxn modelId="{B55A587D-B8E5-4A71-9364-FA8A2C720C30}" type="presParOf" srcId="{32D51BD2-9908-4B66-94DD-F49FC29C8A2B}" destId="{DDC60E7C-3FA9-476B-823A-414D1F5D4F1D}" srcOrd="0" destOrd="0" presId="urn:microsoft.com/office/officeart/2008/layout/PictureStrips"/>
    <dgm:cxn modelId="{65E61755-C3E7-4649-A368-62CE684B1A0C}" type="presParOf" srcId="{32D51BD2-9908-4B66-94DD-F49FC29C8A2B}" destId="{B33D6900-8262-4367-9733-075A94F3FBE4}" srcOrd="1" destOrd="0" presId="urn:microsoft.com/office/officeart/2008/layout/PictureStrip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F4B85B4C-4E03-4E66-8A22-C6B04A0A82A3}" type="doc">
      <dgm:prSet loTypeId="urn:microsoft.com/office/officeart/2008/layout/PictureStrips" loCatId="picture" qsTypeId="urn:microsoft.com/office/officeart/2005/8/quickstyle/simple1" qsCatId="simple" csTypeId="urn:microsoft.com/office/officeart/2005/8/colors/accent1_2" csCatId="accent1" phldr="1"/>
      <dgm:spPr/>
      <dgm:t>
        <a:bodyPr/>
        <a:lstStyle/>
        <a:p>
          <a:endParaRPr lang="en-GB"/>
        </a:p>
      </dgm:t>
    </dgm:pt>
    <dgm:pt modelId="{FCED7EE9-B2B7-43D6-ACE7-0353F1D5B915}">
      <dgm:prSet phldrT="[Text]"/>
      <dgm:spPr/>
      <dgm:t>
        <a:bodyPr/>
        <a:lstStyle/>
        <a:p>
          <a:r>
            <a:rPr lang="en-GB" dirty="0">
              <a:latin typeface="Europea" pitchFamily="2" charset="0"/>
              <a:ea typeface="Europea" pitchFamily="2" charset="0"/>
            </a:rPr>
            <a:t>1883</a:t>
          </a:r>
        </a:p>
      </dgm:t>
    </dgm:pt>
    <dgm:pt modelId="{0A84AB64-8CE7-4210-B7B5-55EEC4C186BB}" type="parTrans" cxnId="{78507D3D-CA3A-4207-B8D4-45FE12EC3FAB}">
      <dgm:prSet/>
      <dgm:spPr/>
      <dgm:t>
        <a:bodyPr/>
        <a:lstStyle/>
        <a:p>
          <a:endParaRPr lang="en-GB"/>
        </a:p>
      </dgm:t>
    </dgm:pt>
    <dgm:pt modelId="{F9111EA1-A1FD-40E2-AF86-0B1A897F1B6D}" type="sibTrans" cxnId="{78507D3D-CA3A-4207-B8D4-45FE12EC3FAB}">
      <dgm:prSet/>
      <dgm:spPr/>
      <dgm:t>
        <a:bodyPr/>
        <a:lstStyle/>
        <a:p>
          <a:endParaRPr lang="en-GB"/>
        </a:p>
      </dgm:t>
    </dgm:pt>
    <dgm:pt modelId="{D5CE228B-EE45-40F2-A94B-0F920DFE1A76}">
      <dgm:prSet phldrT="[Text]"/>
      <dgm:spPr/>
      <dgm:t>
        <a:bodyPr/>
        <a:lstStyle/>
        <a:p>
          <a:r>
            <a:rPr lang="en-GB" dirty="0"/>
            <a:t>1916</a:t>
          </a:r>
        </a:p>
      </dgm:t>
    </dgm:pt>
    <dgm:pt modelId="{80715C62-2A0F-47B9-9B6C-6EC884966C2F}" type="parTrans" cxnId="{10258E93-CE11-4512-A049-22A995F7A2D4}">
      <dgm:prSet/>
      <dgm:spPr/>
      <dgm:t>
        <a:bodyPr/>
        <a:lstStyle/>
        <a:p>
          <a:endParaRPr lang="en-GB"/>
        </a:p>
      </dgm:t>
    </dgm:pt>
    <dgm:pt modelId="{DE83FEEF-7410-43C5-B25E-DA6AD8FEC108}" type="sibTrans" cxnId="{10258E93-CE11-4512-A049-22A995F7A2D4}">
      <dgm:prSet/>
      <dgm:spPr/>
      <dgm:t>
        <a:bodyPr/>
        <a:lstStyle/>
        <a:p>
          <a:endParaRPr lang="en-GB"/>
        </a:p>
      </dgm:t>
    </dgm:pt>
    <dgm:pt modelId="{31F0FCC7-81BB-4CEC-89BF-6ABFB67ED729}">
      <dgm:prSet phldrT="[Text]"/>
      <dgm:spPr/>
      <dgm:t>
        <a:bodyPr/>
        <a:lstStyle/>
        <a:p>
          <a:r>
            <a:rPr lang="en-GB" dirty="0"/>
            <a:t>1945</a:t>
          </a:r>
        </a:p>
      </dgm:t>
    </dgm:pt>
    <dgm:pt modelId="{6DA87560-0EF5-4838-A3CB-17AA7E907EAF}" type="parTrans" cxnId="{33A68B8C-FC78-45FF-BAE7-D9EA0D215DA9}">
      <dgm:prSet/>
      <dgm:spPr/>
      <dgm:t>
        <a:bodyPr/>
        <a:lstStyle/>
        <a:p>
          <a:endParaRPr lang="en-GB"/>
        </a:p>
      </dgm:t>
    </dgm:pt>
    <dgm:pt modelId="{19366C11-2E48-496E-B9F8-2FA99275F4EC}" type="sibTrans" cxnId="{33A68B8C-FC78-45FF-BAE7-D9EA0D215DA9}">
      <dgm:prSet/>
      <dgm:spPr/>
      <dgm:t>
        <a:bodyPr/>
        <a:lstStyle/>
        <a:p>
          <a:endParaRPr lang="en-GB"/>
        </a:p>
      </dgm:t>
    </dgm:pt>
    <dgm:pt modelId="{46458090-2936-485E-A88E-9B5DF2518B93}">
      <dgm:prSet phldrT="[Text]"/>
      <dgm:spPr/>
      <dgm:t>
        <a:bodyPr/>
        <a:lstStyle/>
        <a:p>
          <a:r>
            <a:rPr lang="en-GB" dirty="0"/>
            <a:t>1971</a:t>
          </a:r>
        </a:p>
      </dgm:t>
    </dgm:pt>
    <dgm:pt modelId="{9BD5C150-6866-434B-8701-07FA49758C36}" type="parTrans" cxnId="{E99E70A4-2EAA-4668-853B-BBA6FB0E7B3B}">
      <dgm:prSet/>
      <dgm:spPr/>
      <dgm:t>
        <a:bodyPr/>
        <a:lstStyle/>
        <a:p>
          <a:endParaRPr lang="en-GB"/>
        </a:p>
      </dgm:t>
    </dgm:pt>
    <dgm:pt modelId="{A853E311-B795-4750-A326-DCFFC3981716}" type="sibTrans" cxnId="{E99E70A4-2EAA-4668-853B-BBA6FB0E7B3B}">
      <dgm:prSet/>
      <dgm:spPr/>
      <dgm:t>
        <a:bodyPr/>
        <a:lstStyle/>
        <a:p>
          <a:endParaRPr lang="en-GB"/>
        </a:p>
      </dgm:t>
    </dgm:pt>
    <dgm:pt modelId="{925C49AC-1720-4847-921B-BB40136A0BAF}" type="pres">
      <dgm:prSet presAssocID="{F4B85B4C-4E03-4E66-8A22-C6B04A0A82A3}" presName="Name0" presStyleCnt="0">
        <dgm:presLayoutVars>
          <dgm:dir/>
          <dgm:resizeHandles val="exact"/>
        </dgm:presLayoutVars>
      </dgm:prSet>
      <dgm:spPr/>
    </dgm:pt>
    <dgm:pt modelId="{A4D66507-4A5C-43F7-B6C3-DA284AA301C8}" type="pres">
      <dgm:prSet presAssocID="{FCED7EE9-B2B7-43D6-ACE7-0353F1D5B915}" presName="composite" presStyleCnt="0"/>
      <dgm:spPr/>
    </dgm:pt>
    <dgm:pt modelId="{3B442041-9A69-4D35-B079-17AE2417F514}" type="pres">
      <dgm:prSet presAssocID="{FCED7EE9-B2B7-43D6-ACE7-0353F1D5B915}" presName="rect1" presStyleLbl="trAlignAcc1" presStyleIdx="0" presStyleCnt="4">
        <dgm:presLayoutVars>
          <dgm:bulletEnabled val="1"/>
        </dgm:presLayoutVars>
      </dgm:prSet>
      <dgm:spPr/>
    </dgm:pt>
    <dgm:pt modelId="{E480AF5E-85EB-4A7B-8F07-996D74904369}" type="pres">
      <dgm:prSet presAssocID="{FCED7EE9-B2B7-43D6-ACE7-0353F1D5B915}" presName="rect2" presStyleLbl="fgImgPlace1" presStyleIdx="0" presStyleCnt="4"/>
      <dgm:spPr>
        <a:blipFill>
          <a:blip xmlns:r="http://schemas.openxmlformats.org/officeDocument/2006/relationships" r:embed="rId1">
            <a:extLst>
              <a:ext uri="{837473B0-CC2E-450A-ABE3-18F120FF3D39}">
                <a1611:picAttrSrcUrl xmlns:a1611="http://schemas.microsoft.com/office/drawing/2016/11/main" r:id="rId2"/>
              </a:ext>
            </a:extLst>
          </a:blip>
          <a:srcRect/>
          <a:stretch>
            <a:fillRect l="-4000" r="-4000"/>
          </a:stretch>
        </a:blipFill>
      </dgm:spPr>
    </dgm:pt>
    <dgm:pt modelId="{DA216EEE-0E7D-4C2A-9EB6-B4FC1565B7E7}" type="pres">
      <dgm:prSet presAssocID="{F9111EA1-A1FD-40E2-AF86-0B1A897F1B6D}" presName="sibTrans" presStyleCnt="0"/>
      <dgm:spPr/>
    </dgm:pt>
    <dgm:pt modelId="{E9039A99-120B-426D-9C3E-40145544E658}" type="pres">
      <dgm:prSet presAssocID="{D5CE228B-EE45-40F2-A94B-0F920DFE1A76}" presName="composite" presStyleCnt="0"/>
      <dgm:spPr/>
    </dgm:pt>
    <dgm:pt modelId="{A3CB5BC7-46EF-401E-AA5B-7864C9718439}" type="pres">
      <dgm:prSet presAssocID="{D5CE228B-EE45-40F2-A94B-0F920DFE1A76}" presName="rect1" presStyleLbl="trAlignAcc1" presStyleIdx="1" presStyleCnt="4">
        <dgm:presLayoutVars>
          <dgm:bulletEnabled val="1"/>
        </dgm:presLayoutVars>
      </dgm:prSet>
      <dgm:spPr/>
    </dgm:pt>
    <dgm:pt modelId="{D0209E47-B143-44F4-9C8D-0E3DC6B464AD}" type="pres">
      <dgm:prSet presAssocID="{D5CE228B-EE45-40F2-A94B-0F920DFE1A76}" presName="rect2" presStyleLbl="fgImgPlace1" presStyleIdx="1" presStyleCnt="4"/>
      <dgm:spPr>
        <a:blipFill>
          <a:blip xmlns:r="http://schemas.openxmlformats.org/officeDocument/2006/relationships" r:embed="rId3">
            <a:extLst>
              <a:ext uri="{837473B0-CC2E-450A-ABE3-18F120FF3D39}">
                <a1611:picAttrSrcUrl xmlns:a1611="http://schemas.microsoft.com/office/drawing/2016/11/main" r:id="rId4"/>
              </a:ext>
            </a:extLst>
          </a:blip>
          <a:srcRect/>
          <a:stretch>
            <a:fillRect t="-2000" b="-2000"/>
          </a:stretch>
        </a:blipFill>
      </dgm:spPr>
    </dgm:pt>
    <dgm:pt modelId="{41AF52A0-E2EB-440B-9A0B-678AB2167144}" type="pres">
      <dgm:prSet presAssocID="{DE83FEEF-7410-43C5-B25E-DA6AD8FEC108}" presName="sibTrans" presStyleCnt="0"/>
      <dgm:spPr/>
    </dgm:pt>
    <dgm:pt modelId="{A85D6F66-FDD2-451F-9644-0F7D109ACCBC}" type="pres">
      <dgm:prSet presAssocID="{31F0FCC7-81BB-4CEC-89BF-6ABFB67ED729}" presName="composite" presStyleCnt="0"/>
      <dgm:spPr/>
    </dgm:pt>
    <dgm:pt modelId="{8C805AB9-1BCB-4207-824D-944292E41D6D}" type="pres">
      <dgm:prSet presAssocID="{31F0FCC7-81BB-4CEC-89BF-6ABFB67ED729}" presName="rect1" presStyleLbl="trAlignAcc1" presStyleIdx="2" presStyleCnt="4">
        <dgm:presLayoutVars>
          <dgm:bulletEnabled val="1"/>
        </dgm:presLayoutVars>
      </dgm:prSet>
      <dgm:spPr/>
    </dgm:pt>
    <dgm:pt modelId="{D76CE230-7B0B-407B-BA81-4B56D328DCC0}" type="pres">
      <dgm:prSet presAssocID="{31F0FCC7-81BB-4CEC-89BF-6ABFB67ED729}" presName="rect2" presStyleLbl="fgImgPlace1" presStyleIdx="2" presStyleCnt="4"/>
      <dgm:spPr>
        <a:blipFill>
          <a:blip xmlns:r="http://schemas.openxmlformats.org/officeDocument/2006/relationships"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a:stretch>
            <a:fillRect l="-13000" r="-13000"/>
          </a:stretch>
        </a:blipFill>
      </dgm:spPr>
    </dgm:pt>
    <dgm:pt modelId="{BCFA7058-FE8D-4097-B924-7D7AB1EE3D2A}" type="pres">
      <dgm:prSet presAssocID="{19366C11-2E48-496E-B9F8-2FA99275F4EC}" presName="sibTrans" presStyleCnt="0"/>
      <dgm:spPr/>
    </dgm:pt>
    <dgm:pt modelId="{32D51BD2-9908-4B66-94DD-F49FC29C8A2B}" type="pres">
      <dgm:prSet presAssocID="{46458090-2936-485E-A88E-9B5DF2518B93}" presName="composite" presStyleCnt="0"/>
      <dgm:spPr/>
    </dgm:pt>
    <dgm:pt modelId="{DDC60E7C-3FA9-476B-823A-414D1F5D4F1D}" type="pres">
      <dgm:prSet presAssocID="{46458090-2936-485E-A88E-9B5DF2518B93}" presName="rect1" presStyleLbl="trAlignAcc1" presStyleIdx="3" presStyleCnt="4">
        <dgm:presLayoutVars>
          <dgm:bulletEnabled val="1"/>
        </dgm:presLayoutVars>
      </dgm:prSet>
      <dgm:spPr/>
    </dgm:pt>
    <dgm:pt modelId="{B33D6900-8262-4367-9733-075A94F3FBE4}" type="pres">
      <dgm:prSet presAssocID="{46458090-2936-485E-A88E-9B5DF2518B93}" presName="rect2" presStyleLbl="fgImgPlace1" presStyleIdx="3" presStyleCnt="4"/>
      <dgm:spPr>
        <a:blipFill>
          <a:blip xmlns:r="http://schemas.openxmlformats.org/officeDocument/2006/relationships" r:embed="rId7">
            <a:extLst>
              <a:ext uri="{837473B0-CC2E-450A-ABE3-18F120FF3D39}">
                <a1611:picAttrSrcUrl xmlns:a1611="http://schemas.microsoft.com/office/drawing/2016/11/main" r:id="rId8"/>
              </a:ext>
            </a:extLst>
          </a:blip>
          <a:srcRect/>
          <a:stretch>
            <a:fillRect l="-3000" r="-3000"/>
          </a:stretch>
        </a:blipFill>
      </dgm:spPr>
    </dgm:pt>
  </dgm:ptLst>
  <dgm:cxnLst>
    <dgm:cxn modelId="{9A51E53A-448B-4632-A487-8447FCF8357E}" type="presOf" srcId="{46458090-2936-485E-A88E-9B5DF2518B93}" destId="{DDC60E7C-3FA9-476B-823A-414D1F5D4F1D}" srcOrd="0" destOrd="0" presId="urn:microsoft.com/office/officeart/2008/layout/PictureStrips"/>
    <dgm:cxn modelId="{78507D3D-CA3A-4207-B8D4-45FE12EC3FAB}" srcId="{F4B85B4C-4E03-4E66-8A22-C6B04A0A82A3}" destId="{FCED7EE9-B2B7-43D6-ACE7-0353F1D5B915}" srcOrd="0" destOrd="0" parTransId="{0A84AB64-8CE7-4210-B7B5-55EEC4C186BB}" sibTransId="{F9111EA1-A1FD-40E2-AF86-0B1A897F1B6D}"/>
    <dgm:cxn modelId="{4102007A-0D7E-46F5-B671-83F4DEF8933D}" type="presOf" srcId="{F4B85B4C-4E03-4E66-8A22-C6B04A0A82A3}" destId="{925C49AC-1720-4847-921B-BB40136A0BAF}" srcOrd="0" destOrd="0" presId="urn:microsoft.com/office/officeart/2008/layout/PictureStrips"/>
    <dgm:cxn modelId="{33A68B8C-FC78-45FF-BAE7-D9EA0D215DA9}" srcId="{F4B85B4C-4E03-4E66-8A22-C6B04A0A82A3}" destId="{31F0FCC7-81BB-4CEC-89BF-6ABFB67ED729}" srcOrd="2" destOrd="0" parTransId="{6DA87560-0EF5-4838-A3CB-17AA7E907EAF}" sibTransId="{19366C11-2E48-496E-B9F8-2FA99275F4EC}"/>
    <dgm:cxn modelId="{10258E93-CE11-4512-A049-22A995F7A2D4}" srcId="{F4B85B4C-4E03-4E66-8A22-C6B04A0A82A3}" destId="{D5CE228B-EE45-40F2-A94B-0F920DFE1A76}" srcOrd="1" destOrd="0" parTransId="{80715C62-2A0F-47B9-9B6C-6EC884966C2F}" sibTransId="{DE83FEEF-7410-43C5-B25E-DA6AD8FEC108}"/>
    <dgm:cxn modelId="{F9058E94-3C43-457A-8A57-8D285A1CE1D0}" type="presOf" srcId="{D5CE228B-EE45-40F2-A94B-0F920DFE1A76}" destId="{A3CB5BC7-46EF-401E-AA5B-7864C9718439}" srcOrd="0" destOrd="0" presId="urn:microsoft.com/office/officeart/2008/layout/PictureStrips"/>
    <dgm:cxn modelId="{E99E70A4-2EAA-4668-853B-BBA6FB0E7B3B}" srcId="{F4B85B4C-4E03-4E66-8A22-C6B04A0A82A3}" destId="{46458090-2936-485E-A88E-9B5DF2518B93}" srcOrd="3" destOrd="0" parTransId="{9BD5C150-6866-434B-8701-07FA49758C36}" sibTransId="{A853E311-B795-4750-A326-DCFFC3981716}"/>
    <dgm:cxn modelId="{920E58F7-040E-4361-A4A1-7E33B12153FF}" type="presOf" srcId="{FCED7EE9-B2B7-43D6-ACE7-0353F1D5B915}" destId="{3B442041-9A69-4D35-B079-17AE2417F514}" srcOrd="0" destOrd="0" presId="urn:microsoft.com/office/officeart/2008/layout/PictureStrips"/>
    <dgm:cxn modelId="{5273E5FA-85DD-4952-848A-6FD8686C4FB3}" type="presOf" srcId="{31F0FCC7-81BB-4CEC-89BF-6ABFB67ED729}" destId="{8C805AB9-1BCB-4207-824D-944292E41D6D}" srcOrd="0" destOrd="0" presId="urn:microsoft.com/office/officeart/2008/layout/PictureStrips"/>
    <dgm:cxn modelId="{FCCEABC8-E328-46FD-A8EB-61854F1C9D2D}" type="presParOf" srcId="{925C49AC-1720-4847-921B-BB40136A0BAF}" destId="{A4D66507-4A5C-43F7-B6C3-DA284AA301C8}" srcOrd="0" destOrd="0" presId="urn:microsoft.com/office/officeart/2008/layout/PictureStrips"/>
    <dgm:cxn modelId="{01B19EB6-58C0-4340-BDA3-0E69E065461C}" type="presParOf" srcId="{A4D66507-4A5C-43F7-B6C3-DA284AA301C8}" destId="{3B442041-9A69-4D35-B079-17AE2417F514}" srcOrd="0" destOrd="0" presId="urn:microsoft.com/office/officeart/2008/layout/PictureStrips"/>
    <dgm:cxn modelId="{E0B7C6A4-557A-4D6D-863B-667496D10717}" type="presParOf" srcId="{A4D66507-4A5C-43F7-B6C3-DA284AA301C8}" destId="{E480AF5E-85EB-4A7B-8F07-996D74904369}" srcOrd="1" destOrd="0" presId="urn:microsoft.com/office/officeart/2008/layout/PictureStrips"/>
    <dgm:cxn modelId="{941C913F-3AC8-43B9-B0B2-96DBC1099820}" type="presParOf" srcId="{925C49AC-1720-4847-921B-BB40136A0BAF}" destId="{DA216EEE-0E7D-4C2A-9EB6-B4FC1565B7E7}" srcOrd="1" destOrd="0" presId="urn:microsoft.com/office/officeart/2008/layout/PictureStrips"/>
    <dgm:cxn modelId="{9BB83644-BF29-4C0C-98C7-09114FF1A922}" type="presParOf" srcId="{925C49AC-1720-4847-921B-BB40136A0BAF}" destId="{E9039A99-120B-426D-9C3E-40145544E658}" srcOrd="2" destOrd="0" presId="urn:microsoft.com/office/officeart/2008/layout/PictureStrips"/>
    <dgm:cxn modelId="{4299ACB3-F4BA-4A81-A260-DC8B4513F9D0}" type="presParOf" srcId="{E9039A99-120B-426D-9C3E-40145544E658}" destId="{A3CB5BC7-46EF-401E-AA5B-7864C9718439}" srcOrd="0" destOrd="0" presId="urn:microsoft.com/office/officeart/2008/layout/PictureStrips"/>
    <dgm:cxn modelId="{4F108731-BF84-406F-B1EA-196983C2FE95}" type="presParOf" srcId="{E9039A99-120B-426D-9C3E-40145544E658}" destId="{D0209E47-B143-44F4-9C8D-0E3DC6B464AD}" srcOrd="1" destOrd="0" presId="urn:microsoft.com/office/officeart/2008/layout/PictureStrips"/>
    <dgm:cxn modelId="{D25AC2E1-F35E-4418-8C2D-3B1CAB4D06F2}" type="presParOf" srcId="{925C49AC-1720-4847-921B-BB40136A0BAF}" destId="{41AF52A0-E2EB-440B-9A0B-678AB2167144}" srcOrd="3" destOrd="0" presId="urn:microsoft.com/office/officeart/2008/layout/PictureStrips"/>
    <dgm:cxn modelId="{F64FD9E2-66C1-44FB-A75B-1EAE1736DCDC}" type="presParOf" srcId="{925C49AC-1720-4847-921B-BB40136A0BAF}" destId="{A85D6F66-FDD2-451F-9644-0F7D109ACCBC}" srcOrd="4" destOrd="0" presId="urn:microsoft.com/office/officeart/2008/layout/PictureStrips"/>
    <dgm:cxn modelId="{4320CAA7-8323-4A4D-B424-B1125B22C823}" type="presParOf" srcId="{A85D6F66-FDD2-451F-9644-0F7D109ACCBC}" destId="{8C805AB9-1BCB-4207-824D-944292E41D6D}" srcOrd="0" destOrd="0" presId="urn:microsoft.com/office/officeart/2008/layout/PictureStrips"/>
    <dgm:cxn modelId="{CBBBC4AE-BE9C-458E-8D41-F147F978E88C}" type="presParOf" srcId="{A85D6F66-FDD2-451F-9644-0F7D109ACCBC}" destId="{D76CE230-7B0B-407B-BA81-4B56D328DCC0}" srcOrd="1" destOrd="0" presId="urn:microsoft.com/office/officeart/2008/layout/PictureStrips"/>
    <dgm:cxn modelId="{BE88DD6D-8702-48E0-B890-7815D15D730F}" type="presParOf" srcId="{925C49AC-1720-4847-921B-BB40136A0BAF}" destId="{BCFA7058-FE8D-4097-B924-7D7AB1EE3D2A}" srcOrd="5" destOrd="0" presId="urn:microsoft.com/office/officeart/2008/layout/PictureStrips"/>
    <dgm:cxn modelId="{F7DE3784-2F55-4BEA-B8B3-773F8953C900}" type="presParOf" srcId="{925C49AC-1720-4847-921B-BB40136A0BAF}" destId="{32D51BD2-9908-4B66-94DD-F49FC29C8A2B}" srcOrd="6" destOrd="0" presId="urn:microsoft.com/office/officeart/2008/layout/PictureStrips"/>
    <dgm:cxn modelId="{B55A587D-B8E5-4A71-9364-FA8A2C720C30}" type="presParOf" srcId="{32D51BD2-9908-4B66-94DD-F49FC29C8A2B}" destId="{DDC60E7C-3FA9-476B-823A-414D1F5D4F1D}" srcOrd="0" destOrd="0" presId="urn:microsoft.com/office/officeart/2008/layout/PictureStrips"/>
    <dgm:cxn modelId="{65E61755-C3E7-4649-A368-62CE684B1A0C}" type="presParOf" srcId="{32D51BD2-9908-4B66-94DD-F49FC29C8A2B}" destId="{B33D6900-8262-4367-9733-075A94F3FBE4}" srcOrd="1" destOrd="0" presId="urn:microsoft.com/office/officeart/2008/layout/PictureStrip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F4B85B4C-4E03-4E66-8A22-C6B04A0A82A3}" type="doc">
      <dgm:prSet loTypeId="urn:microsoft.com/office/officeart/2008/layout/PictureStrips" loCatId="picture" qsTypeId="urn:microsoft.com/office/officeart/2005/8/quickstyle/simple1" qsCatId="simple" csTypeId="urn:microsoft.com/office/officeart/2005/8/colors/accent1_2" csCatId="accent1" phldr="1"/>
      <dgm:spPr/>
      <dgm:t>
        <a:bodyPr/>
        <a:lstStyle/>
        <a:p>
          <a:endParaRPr lang="en-GB"/>
        </a:p>
      </dgm:t>
    </dgm:pt>
    <dgm:pt modelId="{FCED7EE9-B2B7-43D6-ACE7-0353F1D5B915}">
      <dgm:prSet phldrT="[Text]"/>
      <dgm:spPr/>
      <dgm:t>
        <a:bodyPr/>
        <a:lstStyle/>
        <a:p>
          <a:r>
            <a:rPr lang="en-GB" dirty="0">
              <a:latin typeface="Europea" pitchFamily="2" charset="0"/>
              <a:ea typeface="Europea" pitchFamily="2" charset="0"/>
            </a:rPr>
            <a:t>Greece</a:t>
          </a:r>
        </a:p>
      </dgm:t>
    </dgm:pt>
    <dgm:pt modelId="{0A84AB64-8CE7-4210-B7B5-55EEC4C186BB}" type="parTrans" cxnId="{78507D3D-CA3A-4207-B8D4-45FE12EC3FAB}">
      <dgm:prSet/>
      <dgm:spPr/>
      <dgm:t>
        <a:bodyPr/>
        <a:lstStyle/>
        <a:p>
          <a:endParaRPr lang="en-GB"/>
        </a:p>
      </dgm:t>
    </dgm:pt>
    <dgm:pt modelId="{F9111EA1-A1FD-40E2-AF86-0B1A897F1B6D}" type="sibTrans" cxnId="{78507D3D-CA3A-4207-B8D4-45FE12EC3FAB}">
      <dgm:prSet/>
      <dgm:spPr/>
      <dgm:t>
        <a:bodyPr/>
        <a:lstStyle/>
        <a:p>
          <a:endParaRPr lang="en-GB"/>
        </a:p>
      </dgm:t>
    </dgm:pt>
    <dgm:pt modelId="{D5CE228B-EE45-40F2-A94B-0F920DFE1A76}">
      <dgm:prSet phldrT="[Text]"/>
      <dgm:spPr/>
      <dgm:t>
        <a:bodyPr/>
        <a:lstStyle/>
        <a:p>
          <a:r>
            <a:rPr lang="en-GB" dirty="0"/>
            <a:t>Spain</a:t>
          </a:r>
        </a:p>
      </dgm:t>
    </dgm:pt>
    <dgm:pt modelId="{80715C62-2A0F-47B9-9B6C-6EC884966C2F}" type="parTrans" cxnId="{10258E93-CE11-4512-A049-22A995F7A2D4}">
      <dgm:prSet/>
      <dgm:spPr/>
      <dgm:t>
        <a:bodyPr/>
        <a:lstStyle/>
        <a:p>
          <a:endParaRPr lang="en-GB"/>
        </a:p>
      </dgm:t>
    </dgm:pt>
    <dgm:pt modelId="{DE83FEEF-7410-43C5-B25E-DA6AD8FEC108}" type="sibTrans" cxnId="{10258E93-CE11-4512-A049-22A995F7A2D4}">
      <dgm:prSet/>
      <dgm:spPr/>
      <dgm:t>
        <a:bodyPr/>
        <a:lstStyle/>
        <a:p>
          <a:endParaRPr lang="en-GB"/>
        </a:p>
      </dgm:t>
    </dgm:pt>
    <dgm:pt modelId="{31F0FCC7-81BB-4CEC-89BF-6ABFB67ED729}">
      <dgm:prSet phldrT="[Text]"/>
      <dgm:spPr/>
      <dgm:t>
        <a:bodyPr/>
        <a:lstStyle/>
        <a:p>
          <a:r>
            <a:rPr lang="en-GB" dirty="0"/>
            <a:t>Poland</a:t>
          </a:r>
        </a:p>
      </dgm:t>
    </dgm:pt>
    <dgm:pt modelId="{6DA87560-0EF5-4838-A3CB-17AA7E907EAF}" type="parTrans" cxnId="{33A68B8C-FC78-45FF-BAE7-D9EA0D215DA9}">
      <dgm:prSet/>
      <dgm:spPr/>
      <dgm:t>
        <a:bodyPr/>
        <a:lstStyle/>
        <a:p>
          <a:endParaRPr lang="en-GB"/>
        </a:p>
      </dgm:t>
    </dgm:pt>
    <dgm:pt modelId="{19366C11-2E48-496E-B9F8-2FA99275F4EC}" type="sibTrans" cxnId="{33A68B8C-FC78-45FF-BAE7-D9EA0D215DA9}">
      <dgm:prSet/>
      <dgm:spPr/>
      <dgm:t>
        <a:bodyPr/>
        <a:lstStyle/>
        <a:p>
          <a:endParaRPr lang="en-GB"/>
        </a:p>
      </dgm:t>
    </dgm:pt>
    <dgm:pt modelId="{46458090-2936-485E-A88E-9B5DF2518B93}">
      <dgm:prSet phldrT="[Text]"/>
      <dgm:spPr/>
      <dgm:t>
        <a:bodyPr/>
        <a:lstStyle/>
        <a:p>
          <a:r>
            <a:rPr lang="en-GB" dirty="0"/>
            <a:t>Romania</a:t>
          </a:r>
        </a:p>
      </dgm:t>
    </dgm:pt>
    <dgm:pt modelId="{9BD5C150-6866-434B-8701-07FA49758C36}" type="parTrans" cxnId="{E99E70A4-2EAA-4668-853B-BBA6FB0E7B3B}">
      <dgm:prSet/>
      <dgm:spPr/>
      <dgm:t>
        <a:bodyPr/>
        <a:lstStyle/>
        <a:p>
          <a:endParaRPr lang="en-GB"/>
        </a:p>
      </dgm:t>
    </dgm:pt>
    <dgm:pt modelId="{A853E311-B795-4750-A326-DCFFC3981716}" type="sibTrans" cxnId="{E99E70A4-2EAA-4668-853B-BBA6FB0E7B3B}">
      <dgm:prSet/>
      <dgm:spPr/>
      <dgm:t>
        <a:bodyPr/>
        <a:lstStyle/>
        <a:p>
          <a:endParaRPr lang="en-GB"/>
        </a:p>
      </dgm:t>
    </dgm:pt>
    <dgm:pt modelId="{925C49AC-1720-4847-921B-BB40136A0BAF}" type="pres">
      <dgm:prSet presAssocID="{F4B85B4C-4E03-4E66-8A22-C6B04A0A82A3}" presName="Name0" presStyleCnt="0">
        <dgm:presLayoutVars>
          <dgm:dir/>
          <dgm:resizeHandles val="exact"/>
        </dgm:presLayoutVars>
      </dgm:prSet>
      <dgm:spPr/>
    </dgm:pt>
    <dgm:pt modelId="{A4D66507-4A5C-43F7-B6C3-DA284AA301C8}" type="pres">
      <dgm:prSet presAssocID="{FCED7EE9-B2B7-43D6-ACE7-0353F1D5B915}" presName="composite" presStyleCnt="0"/>
      <dgm:spPr/>
    </dgm:pt>
    <dgm:pt modelId="{3B442041-9A69-4D35-B079-17AE2417F514}" type="pres">
      <dgm:prSet presAssocID="{FCED7EE9-B2B7-43D6-ACE7-0353F1D5B915}" presName="rect1" presStyleLbl="trAlignAcc1" presStyleIdx="0" presStyleCnt="4">
        <dgm:presLayoutVars>
          <dgm:bulletEnabled val="1"/>
        </dgm:presLayoutVars>
      </dgm:prSet>
      <dgm:spPr/>
    </dgm:pt>
    <dgm:pt modelId="{E480AF5E-85EB-4A7B-8F07-996D74904369}" type="pres">
      <dgm:prSet presAssocID="{FCED7EE9-B2B7-43D6-ACE7-0353F1D5B915}" presName="rect2" presStyleLbl="fgImgPlace1" presStyleIdx="0" presStyleCnt="4"/>
      <dgm:spPr>
        <a:blipFill>
          <a:blip xmlns:r="http://schemas.openxmlformats.org/officeDocument/2006/relationships" r:embed="rId1">
            <a:extLst>
              <a:ext uri="{837473B0-CC2E-450A-ABE3-18F120FF3D39}">
                <a1611:picAttrSrcUrl xmlns:a1611="http://schemas.microsoft.com/office/drawing/2016/11/main" r:id="rId2"/>
              </a:ext>
            </a:extLst>
          </a:blip>
          <a:srcRect/>
          <a:stretch>
            <a:fillRect l="-63000" r="-63000"/>
          </a:stretch>
        </a:blipFill>
      </dgm:spPr>
    </dgm:pt>
    <dgm:pt modelId="{DA216EEE-0E7D-4C2A-9EB6-B4FC1565B7E7}" type="pres">
      <dgm:prSet presAssocID="{F9111EA1-A1FD-40E2-AF86-0B1A897F1B6D}" presName="sibTrans" presStyleCnt="0"/>
      <dgm:spPr/>
    </dgm:pt>
    <dgm:pt modelId="{E9039A99-120B-426D-9C3E-40145544E658}" type="pres">
      <dgm:prSet presAssocID="{D5CE228B-EE45-40F2-A94B-0F920DFE1A76}" presName="composite" presStyleCnt="0"/>
      <dgm:spPr/>
    </dgm:pt>
    <dgm:pt modelId="{A3CB5BC7-46EF-401E-AA5B-7864C9718439}" type="pres">
      <dgm:prSet presAssocID="{D5CE228B-EE45-40F2-A94B-0F920DFE1A76}" presName="rect1" presStyleLbl="trAlignAcc1" presStyleIdx="1" presStyleCnt="4">
        <dgm:presLayoutVars>
          <dgm:bulletEnabled val="1"/>
        </dgm:presLayoutVars>
      </dgm:prSet>
      <dgm:spPr/>
    </dgm:pt>
    <dgm:pt modelId="{D0209E47-B143-44F4-9C8D-0E3DC6B464AD}" type="pres">
      <dgm:prSet presAssocID="{D5CE228B-EE45-40F2-A94B-0F920DFE1A76}" presName="rect2" presStyleLbl="fgImgPlace1" presStyleIdx="1" presStyleCnt="4"/>
      <dgm:spPr>
        <a:blipFill>
          <a:blip xmlns:r="http://schemas.openxmlformats.org/officeDocument/2006/relationships" r:embed="rId3">
            <a:extLst>
              <a:ext uri="{837473B0-CC2E-450A-ABE3-18F120FF3D39}">
                <a1611:picAttrSrcUrl xmlns:a1611="http://schemas.microsoft.com/office/drawing/2016/11/main" r:id="rId4"/>
              </a:ext>
            </a:extLst>
          </a:blip>
          <a:srcRect/>
          <a:stretch>
            <a:fillRect l="-63000" r="-63000"/>
          </a:stretch>
        </a:blipFill>
      </dgm:spPr>
    </dgm:pt>
    <dgm:pt modelId="{41AF52A0-E2EB-440B-9A0B-678AB2167144}" type="pres">
      <dgm:prSet presAssocID="{DE83FEEF-7410-43C5-B25E-DA6AD8FEC108}" presName="sibTrans" presStyleCnt="0"/>
      <dgm:spPr/>
    </dgm:pt>
    <dgm:pt modelId="{A85D6F66-FDD2-451F-9644-0F7D109ACCBC}" type="pres">
      <dgm:prSet presAssocID="{31F0FCC7-81BB-4CEC-89BF-6ABFB67ED729}" presName="composite" presStyleCnt="0"/>
      <dgm:spPr/>
    </dgm:pt>
    <dgm:pt modelId="{8C805AB9-1BCB-4207-824D-944292E41D6D}" type="pres">
      <dgm:prSet presAssocID="{31F0FCC7-81BB-4CEC-89BF-6ABFB67ED729}" presName="rect1" presStyleLbl="trAlignAcc1" presStyleIdx="2" presStyleCnt="4">
        <dgm:presLayoutVars>
          <dgm:bulletEnabled val="1"/>
        </dgm:presLayoutVars>
      </dgm:prSet>
      <dgm:spPr/>
    </dgm:pt>
    <dgm:pt modelId="{D76CE230-7B0B-407B-BA81-4B56D328DCC0}" type="pres">
      <dgm:prSet presAssocID="{31F0FCC7-81BB-4CEC-89BF-6ABFB67ED729}" presName="rect2" presStyleLbl="fgImgPlace1" presStyleIdx="2" presStyleCnt="4"/>
      <dgm:spPr>
        <a:blipFill>
          <a:blip xmlns:r="http://schemas.openxmlformats.org/officeDocument/2006/relationships" r:embed="rId5">
            <a:extLst>
              <a:ext uri="{837473B0-CC2E-450A-ABE3-18F120FF3D39}">
                <a1611:picAttrSrcUrl xmlns:a1611="http://schemas.microsoft.com/office/drawing/2016/11/main" r:id="rId6"/>
              </a:ext>
            </a:extLst>
          </a:blip>
          <a:srcRect/>
          <a:stretch>
            <a:fillRect l="-63000" r="-63000"/>
          </a:stretch>
        </a:blipFill>
      </dgm:spPr>
    </dgm:pt>
    <dgm:pt modelId="{BCFA7058-FE8D-4097-B924-7D7AB1EE3D2A}" type="pres">
      <dgm:prSet presAssocID="{19366C11-2E48-496E-B9F8-2FA99275F4EC}" presName="sibTrans" presStyleCnt="0"/>
      <dgm:spPr/>
    </dgm:pt>
    <dgm:pt modelId="{32D51BD2-9908-4B66-94DD-F49FC29C8A2B}" type="pres">
      <dgm:prSet presAssocID="{46458090-2936-485E-A88E-9B5DF2518B93}" presName="composite" presStyleCnt="0"/>
      <dgm:spPr/>
    </dgm:pt>
    <dgm:pt modelId="{DDC60E7C-3FA9-476B-823A-414D1F5D4F1D}" type="pres">
      <dgm:prSet presAssocID="{46458090-2936-485E-A88E-9B5DF2518B93}" presName="rect1" presStyleLbl="trAlignAcc1" presStyleIdx="3" presStyleCnt="4">
        <dgm:presLayoutVars>
          <dgm:bulletEnabled val="1"/>
        </dgm:presLayoutVars>
      </dgm:prSet>
      <dgm:spPr/>
    </dgm:pt>
    <dgm:pt modelId="{B33D6900-8262-4367-9733-075A94F3FBE4}" type="pres">
      <dgm:prSet presAssocID="{46458090-2936-485E-A88E-9B5DF2518B93}" presName="rect2" presStyleLbl="fgImgPlace1" presStyleIdx="3" presStyleCnt="4"/>
      <dgm:spPr>
        <a:blipFill>
          <a:blip xmlns:r="http://schemas.openxmlformats.org/officeDocument/2006/relationships" r:embed="rId7">
            <a:extLst>
              <a:ext uri="{837473B0-CC2E-450A-ABE3-18F120FF3D39}">
                <a1611:picAttrSrcUrl xmlns:a1611="http://schemas.microsoft.com/office/drawing/2016/11/main" r:id="rId8"/>
              </a:ext>
            </a:extLst>
          </a:blip>
          <a:srcRect/>
          <a:stretch>
            <a:fillRect l="-50000" r="-50000"/>
          </a:stretch>
        </a:blipFill>
      </dgm:spPr>
    </dgm:pt>
  </dgm:ptLst>
  <dgm:cxnLst>
    <dgm:cxn modelId="{9A51E53A-448B-4632-A487-8447FCF8357E}" type="presOf" srcId="{46458090-2936-485E-A88E-9B5DF2518B93}" destId="{DDC60E7C-3FA9-476B-823A-414D1F5D4F1D}" srcOrd="0" destOrd="0" presId="urn:microsoft.com/office/officeart/2008/layout/PictureStrips"/>
    <dgm:cxn modelId="{78507D3D-CA3A-4207-B8D4-45FE12EC3FAB}" srcId="{F4B85B4C-4E03-4E66-8A22-C6B04A0A82A3}" destId="{FCED7EE9-B2B7-43D6-ACE7-0353F1D5B915}" srcOrd="0" destOrd="0" parTransId="{0A84AB64-8CE7-4210-B7B5-55EEC4C186BB}" sibTransId="{F9111EA1-A1FD-40E2-AF86-0B1A897F1B6D}"/>
    <dgm:cxn modelId="{4102007A-0D7E-46F5-B671-83F4DEF8933D}" type="presOf" srcId="{F4B85B4C-4E03-4E66-8A22-C6B04A0A82A3}" destId="{925C49AC-1720-4847-921B-BB40136A0BAF}" srcOrd="0" destOrd="0" presId="urn:microsoft.com/office/officeart/2008/layout/PictureStrips"/>
    <dgm:cxn modelId="{33A68B8C-FC78-45FF-BAE7-D9EA0D215DA9}" srcId="{F4B85B4C-4E03-4E66-8A22-C6B04A0A82A3}" destId="{31F0FCC7-81BB-4CEC-89BF-6ABFB67ED729}" srcOrd="2" destOrd="0" parTransId="{6DA87560-0EF5-4838-A3CB-17AA7E907EAF}" sibTransId="{19366C11-2E48-496E-B9F8-2FA99275F4EC}"/>
    <dgm:cxn modelId="{10258E93-CE11-4512-A049-22A995F7A2D4}" srcId="{F4B85B4C-4E03-4E66-8A22-C6B04A0A82A3}" destId="{D5CE228B-EE45-40F2-A94B-0F920DFE1A76}" srcOrd="1" destOrd="0" parTransId="{80715C62-2A0F-47B9-9B6C-6EC884966C2F}" sibTransId="{DE83FEEF-7410-43C5-B25E-DA6AD8FEC108}"/>
    <dgm:cxn modelId="{F9058E94-3C43-457A-8A57-8D285A1CE1D0}" type="presOf" srcId="{D5CE228B-EE45-40F2-A94B-0F920DFE1A76}" destId="{A3CB5BC7-46EF-401E-AA5B-7864C9718439}" srcOrd="0" destOrd="0" presId="urn:microsoft.com/office/officeart/2008/layout/PictureStrips"/>
    <dgm:cxn modelId="{E99E70A4-2EAA-4668-853B-BBA6FB0E7B3B}" srcId="{F4B85B4C-4E03-4E66-8A22-C6B04A0A82A3}" destId="{46458090-2936-485E-A88E-9B5DF2518B93}" srcOrd="3" destOrd="0" parTransId="{9BD5C150-6866-434B-8701-07FA49758C36}" sibTransId="{A853E311-B795-4750-A326-DCFFC3981716}"/>
    <dgm:cxn modelId="{920E58F7-040E-4361-A4A1-7E33B12153FF}" type="presOf" srcId="{FCED7EE9-B2B7-43D6-ACE7-0353F1D5B915}" destId="{3B442041-9A69-4D35-B079-17AE2417F514}" srcOrd="0" destOrd="0" presId="urn:microsoft.com/office/officeart/2008/layout/PictureStrips"/>
    <dgm:cxn modelId="{5273E5FA-85DD-4952-848A-6FD8686C4FB3}" type="presOf" srcId="{31F0FCC7-81BB-4CEC-89BF-6ABFB67ED729}" destId="{8C805AB9-1BCB-4207-824D-944292E41D6D}" srcOrd="0" destOrd="0" presId="urn:microsoft.com/office/officeart/2008/layout/PictureStrips"/>
    <dgm:cxn modelId="{FCCEABC8-E328-46FD-A8EB-61854F1C9D2D}" type="presParOf" srcId="{925C49AC-1720-4847-921B-BB40136A0BAF}" destId="{A4D66507-4A5C-43F7-B6C3-DA284AA301C8}" srcOrd="0" destOrd="0" presId="urn:microsoft.com/office/officeart/2008/layout/PictureStrips"/>
    <dgm:cxn modelId="{01B19EB6-58C0-4340-BDA3-0E69E065461C}" type="presParOf" srcId="{A4D66507-4A5C-43F7-B6C3-DA284AA301C8}" destId="{3B442041-9A69-4D35-B079-17AE2417F514}" srcOrd="0" destOrd="0" presId="urn:microsoft.com/office/officeart/2008/layout/PictureStrips"/>
    <dgm:cxn modelId="{E0B7C6A4-557A-4D6D-863B-667496D10717}" type="presParOf" srcId="{A4D66507-4A5C-43F7-B6C3-DA284AA301C8}" destId="{E480AF5E-85EB-4A7B-8F07-996D74904369}" srcOrd="1" destOrd="0" presId="urn:microsoft.com/office/officeart/2008/layout/PictureStrips"/>
    <dgm:cxn modelId="{941C913F-3AC8-43B9-B0B2-96DBC1099820}" type="presParOf" srcId="{925C49AC-1720-4847-921B-BB40136A0BAF}" destId="{DA216EEE-0E7D-4C2A-9EB6-B4FC1565B7E7}" srcOrd="1" destOrd="0" presId="urn:microsoft.com/office/officeart/2008/layout/PictureStrips"/>
    <dgm:cxn modelId="{9BB83644-BF29-4C0C-98C7-09114FF1A922}" type="presParOf" srcId="{925C49AC-1720-4847-921B-BB40136A0BAF}" destId="{E9039A99-120B-426D-9C3E-40145544E658}" srcOrd="2" destOrd="0" presId="urn:microsoft.com/office/officeart/2008/layout/PictureStrips"/>
    <dgm:cxn modelId="{4299ACB3-F4BA-4A81-A260-DC8B4513F9D0}" type="presParOf" srcId="{E9039A99-120B-426D-9C3E-40145544E658}" destId="{A3CB5BC7-46EF-401E-AA5B-7864C9718439}" srcOrd="0" destOrd="0" presId="urn:microsoft.com/office/officeart/2008/layout/PictureStrips"/>
    <dgm:cxn modelId="{4F108731-BF84-406F-B1EA-196983C2FE95}" type="presParOf" srcId="{E9039A99-120B-426D-9C3E-40145544E658}" destId="{D0209E47-B143-44F4-9C8D-0E3DC6B464AD}" srcOrd="1" destOrd="0" presId="urn:microsoft.com/office/officeart/2008/layout/PictureStrips"/>
    <dgm:cxn modelId="{D25AC2E1-F35E-4418-8C2D-3B1CAB4D06F2}" type="presParOf" srcId="{925C49AC-1720-4847-921B-BB40136A0BAF}" destId="{41AF52A0-E2EB-440B-9A0B-678AB2167144}" srcOrd="3" destOrd="0" presId="urn:microsoft.com/office/officeart/2008/layout/PictureStrips"/>
    <dgm:cxn modelId="{F64FD9E2-66C1-44FB-A75B-1EAE1736DCDC}" type="presParOf" srcId="{925C49AC-1720-4847-921B-BB40136A0BAF}" destId="{A85D6F66-FDD2-451F-9644-0F7D109ACCBC}" srcOrd="4" destOrd="0" presId="urn:microsoft.com/office/officeart/2008/layout/PictureStrips"/>
    <dgm:cxn modelId="{4320CAA7-8323-4A4D-B424-B1125B22C823}" type="presParOf" srcId="{A85D6F66-FDD2-451F-9644-0F7D109ACCBC}" destId="{8C805AB9-1BCB-4207-824D-944292E41D6D}" srcOrd="0" destOrd="0" presId="urn:microsoft.com/office/officeart/2008/layout/PictureStrips"/>
    <dgm:cxn modelId="{CBBBC4AE-BE9C-458E-8D41-F147F978E88C}" type="presParOf" srcId="{A85D6F66-FDD2-451F-9644-0F7D109ACCBC}" destId="{D76CE230-7B0B-407B-BA81-4B56D328DCC0}" srcOrd="1" destOrd="0" presId="urn:microsoft.com/office/officeart/2008/layout/PictureStrips"/>
    <dgm:cxn modelId="{BE88DD6D-8702-48E0-B890-7815D15D730F}" type="presParOf" srcId="{925C49AC-1720-4847-921B-BB40136A0BAF}" destId="{BCFA7058-FE8D-4097-B924-7D7AB1EE3D2A}" srcOrd="5" destOrd="0" presId="urn:microsoft.com/office/officeart/2008/layout/PictureStrips"/>
    <dgm:cxn modelId="{F7DE3784-2F55-4BEA-B8B3-773F8953C900}" type="presParOf" srcId="{925C49AC-1720-4847-921B-BB40136A0BAF}" destId="{32D51BD2-9908-4B66-94DD-F49FC29C8A2B}" srcOrd="6" destOrd="0" presId="urn:microsoft.com/office/officeart/2008/layout/PictureStrips"/>
    <dgm:cxn modelId="{B55A587D-B8E5-4A71-9364-FA8A2C720C30}" type="presParOf" srcId="{32D51BD2-9908-4B66-94DD-F49FC29C8A2B}" destId="{DDC60E7C-3FA9-476B-823A-414D1F5D4F1D}" srcOrd="0" destOrd="0" presId="urn:microsoft.com/office/officeart/2008/layout/PictureStrips"/>
    <dgm:cxn modelId="{65E61755-C3E7-4649-A368-62CE684B1A0C}" type="presParOf" srcId="{32D51BD2-9908-4B66-94DD-F49FC29C8A2B}" destId="{B33D6900-8262-4367-9733-075A94F3FBE4}" srcOrd="1" destOrd="0" presId="urn:microsoft.com/office/officeart/2008/layout/PictureStrip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F4B85B4C-4E03-4E66-8A22-C6B04A0A82A3}" type="doc">
      <dgm:prSet loTypeId="urn:microsoft.com/office/officeart/2008/layout/PictureStrips" loCatId="picture" qsTypeId="urn:microsoft.com/office/officeart/2005/8/quickstyle/simple1" qsCatId="simple" csTypeId="urn:microsoft.com/office/officeart/2005/8/colors/accent1_2" csCatId="accent1" phldr="1"/>
      <dgm:spPr/>
      <dgm:t>
        <a:bodyPr/>
        <a:lstStyle/>
        <a:p>
          <a:endParaRPr lang="en-GB"/>
        </a:p>
      </dgm:t>
    </dgm:pt>
    <dgm:pt modelId="{FCED7EE9-B2B7-43D6-ACE7-0353F1D5B915}">
      <dgm:prSet phldrT="[Text]"/>
      <dgm:spPr/>
      <dgm:t>
        <a:bodyPr/>
        <a:lstStyle/>
        <a:p>
          <a:r>
            <a:rPr lang="en-GB" dirty="0">
              <a:latin typeface="Europea" pitchFamily="2" charset="0"/>
              <a:ea typeface="Europea" pitchFamily="2" charset="0"/>
            </a:rPr>
            <a:t>Greece</a:t>
          </a:r>
        </a:p>
      </dgm:t>
    </dgm:pt>
    <dgm:pt modelId="{0A84AB64-8CE7-4210-B7B5-55EEC4C186BB}" type="parTrans" cxnId="{78507D3D-CA3A-4207-B8D4-45FE12EC3FAB}">
      <dgm:prSet/>
      <dgm:spPr/>
      <dgm:t>
        <a:bodyPr/>
        <a:lstStyle/>
        <a:p>
          <a:endParaRPr lang="en-GB"/>
        </a:p>
      </dgm:t>
    </dgm:pt>
    <dgm:pt modelId="{F9111EA1-A1FD-40E2-AF86-0B1A897F1B6D}" type="sibTrans" cxnId="{78507D3D-CA3A-4207-B8D4-45FE12EC3FAB}">
      <dgm:prSet/>
      <dgm:spPr/>
      <dgm:t>
        <a:bodyPr/>
        <a:lstStyle/>
        <a:p>
          <a:endParaRPr lang="en-GB"/>
        </a:p>
      </dgm:t>
    </dgm:pt>
    <dgm:pt modelId="{D5CE228B-EE45-40F2-A94B-0F920DFE1A76}">
      <dgm:prSet phldrT="[Text]"/>
      <dgm:spPr/>
      <dgm:t>
        <a:bodyPr/>
        <a:lstStyle/>
        <a:p>
          <a:r>
            <a:rPr lang="en-GB" dirty="0"/>
            <a:t>Spain</a:t>
          </a:r>
        </a:p>
      </dgm:t>
    </dgm:pt>
    <dgm:pt modelId="{80715C62-2A0F-47B9-9B6C-6EC884966C2F}" type="parTrans" cxnId="{10258E93-CE11-4512-A049-22A995F7A2D4}">
      <dgm:prSet/>
      <dgm:spPr/>
      <dgm:t>
        <a:bodyPr/>
        <a:lstStyle/>
        <a:p>
          <a:endParaRPr lang="en-GB"/>
        </a:p>
      </dgm:t>
    </dgm:pt>
    <dgm:pt modelId="{DE83FEEF-7410-43C5-B25E-DA6AD8FEC108}" type="sibTrans" cxnId="{10258E93-CE11-4512-A049-22A995F7A2D4}">
      <dgm:prSet/>
      <dgm:spPr/>
      <dgm:t>
        <a:bodyPr/>
        <a:lstStyle/>
        <a:p>
          <a:endParaRPr lang="en-GB"/>
        </a:p>
      </dgm:t>
    </dgm:pt>
    <dgm:pt modelId="{31F0FCC7-81BB-4CEC-89BF-6ABFB67ED729}">
      <dgm:prSet phldrT="[Text]"/>
      <dgm:spPr/>
      <dgm:t>
        <a:bodyPr/>
        <a:lstStyle/>
        <a:p>
          <a:r>
            <a:rPr lang="en-GB" dirty="0"/>
            <a:t>Poland</a:t>
          </a:r>
        </a:p>
      </dgm:t>
    </dgm:pt>
    <dgm:pt modelId="{6DA87560-0EF5-4838-A3CB-17AA7E907EAF}" type="parTrans" cxnId="{33A68B8C-FC78-45FF-BAE7-D9EA0D215DA9}">
      <dgm:prSet/>
      <dgm:spPr/>
      <dgm:t>
        <a:bodyPr/>
        <a:lstStyle/>
        <a:p>
          <a:endParaRPr lang="en-GB"/>
        </a:p>
      </dgm:t>
    </dgm:pt>
    <dgm:pt modelId="{19366C11-2E48-496E-B9F8-2FA99275F4EC}" type="sibTrans" cxnId="{33A68B8C-FC78-45FF-BAE7-D9EA0D215DA9}">
      <dgm:prSet/>
      <dgm:spPr/>
      <dgm:t>
        <a:bodyPr/>
        <a:lstStyle/>
        <a:p>
          <a:endParaRPr lang="en-GB"/>
        </a:p>
      </dgm:t>
    </dgm:pt>
    <dgm:pt modelId="{46458090-2936-485E-A88E-9B5DF2518B93}">
      <dgm:prSet phldrT="[Text]"/>
      <dgm:spPr/>
      <dgm:t>
        <a:bodyPr/>
        <a:lstStyle/>
        <a:p>
          <a:r>
            <a:rPr lang="en-GB" dirty="0"/>
            <a:t>Romania</a:t>
          </a:r>
        </a:p>
      </dgm:t>
    </dgm:pt>
    <dgm:pt modelId="{9BD5C150-6866-434B-8701-07FA49758C36}" type="parTrans" cxnId="{E99E70A4-2EAA-4668-853B-BBA6FB0E7B3B}">
      <dgm:prSet/>
      <dgm:spPr/>
      <dgm:t>
        <a:bodyPr/>
        <a:lstStyle/>
        <a:p>
          <a:endParaRPr lang="en-GB"/>
        </a:p>
      </dgm:t>
    </dgm:pt>
    <dgm:pt modelId="{A853E311-B795-4750-A326-DCFFC3981716}" type="sibTrans" cxnId="{E99E70A4-2EAA-4668-853B-BBA6FB0E7B3B}">
      <dgm:prSet/>
      <dgm:spPr/>
      <dgm:t>
        <a:bodyPr/>
        <a:lstStyle/>
        <a:p>
          <a:endParaRPr lang="en-GB"/>
        </a:p>
      </dgm:t>
    </dgm:pt>
    <dgm:pt modelId="{925C49AC-1720-4847-921B-BB40136A0BAF}" type="pres">
      <dgm:prSet presAssocID="{F4B85B4C-4E03-4E66-8A22-C6B04A0A82A3}" presName="Name0" presStyleCnt="0">
        <dgm:presLayoutVars>
          <dgm:dir/>
          <dgm:resizeHandles val="exact"/>
        </dgm:presLayoutVars>
      </dgm:prSet>
      <dgm:spPr/>
    </dgm:pt>
    <dgm:pt modelId="{A4D66507-4A5C-43F7-B6C3-DA284AA301C8}" type="pres">
      <dgm:prSet presAssocID="{FCED7EE9-B2B7-43D6-ACE7-0353F1D5B915}" presName="composite" presStyleCnt="0"/>
      <dgm:spPr/>
    </dgm:pt>
    <dgm:pt modelId="{3B442041-9A69-4D35-B079-17AE2417F514}" type="pres">
      <dgm:prSet presAssocID="{FCED7EE9-B2B7-43D6-ACE7-0353F1D5B915}" presName="rect1" presStyleLbl="trAlignAcc1" presStyleIdx="0" presStyleCnt="4">
        <dgm:presLayoutVars>
          <dgm:bulletEnabled val="1"/>
        </dgm:presLayoutVars>
      </dgm:prSet>
      <dgm:spPr/>
    </dgm:pt>
    <dgm:pt modelId="{E480AF5E-85EB-4A7B-8F07-996D74904369}" type="pres">
      <dgm:prSet presAssocID="{FCED7EE9-B2B7-43D6-ACE7-0353F1D5B915}" presName="rect2" presStyleLbl="fgImgPlace1" presStyleIdx="0" presStyleCnt="4"/>
      <dgm:spPr>
        <a:blipFill>
          <a:blip xmlns:r="http://schemas.openxmlformats.org/officeDocument/2006/relationships" r:embed="rId1">
            <a:extLst>
              <a:ext uri="{837473B0-CC2E-450A-ABE3-18F120FF3D39}">
                <a1611:picAttrSrcUrl xmlns:a1611="http://schemas.microsoft.com/office/drawing/2016/11/main" r:id="rId2"/>
              </a:ext>
            </a:extLst>
          </a:blip>
          <a:srcRect/>
          <a:stretch>
            <a:fillRect l="-63000" r="-63000"/>
          </a:stretch>
        </a:blipFill>
      </dgm:spPr>
    </dgm:pt>
    <dgm:pt modelId="{DA216EEE-0E7D-4C2A-9EB6-B4FC1565B7E7}" type="pres">
      <dgm:prSet presAssocID="{F9111EA1-A1FD-40E2-AF86-0B1A897F1B6D}" presName="sibTrans" presStyleCnt="0"/>
      <dgm:spPr/>
    </dgm:pt>
    <dgm:pt modelId="{E9039A99-120B-426D-9C3E-40145544E658}" type="pres">
      <dgm:prSet presAssocID="{D5CE228B-EE45-40F2-A94B-0F920DFE1A76}" presName="composite" presStyleCnt="0"/>
      <dgm:spPr/>
    </dgm:pt>
    <dgm:pt modelId="{A3CB5BC7-46EF-401E-AA5B-7864C9718439}" type="pres">
      <dgm:prSet presAssocID="{D5CE228B-EE45-40F2-A94B-0F920DFE1A76}" presName="rect1" presStyleLbl="trAlignAcc1" presStyleIdx="1" presStyleCnt="4">
        <dgm:presLayoutVars>
          <dgm:bulletEnabled val="1"/>
        </dgm:presLayoutVars>
      </dgm:prSet>
      <dgm:spPr/>
    </dgm:pt>
    <dgm:pt modelId="{D0209E47-B143-44F4-9C8D-0E3DC6B464AD}" type="pres">
      <dgm:prSet presAssocID="{D5CE228B-EE45-40F2-A94B-0F920DFE1A76}" presName="rect2" presStyleLbl="fgImgPlace1" presStyleIdx="1" presStyleCnt="4"/>
      <dgm:spPr>
        <a:blipFill>
          <a:blip xmlns:r="http://schemas.openxmlformats.org/officeDocument/2006/relationships" r:embed="rId3">
            <a:extLst>
              <a:ext uri="{837473B0-CC2E-450A-ABE3-18F120FF3D39}">
                <a1611:picAttrSrcUrl xmlns:a1611="http://schemas.microsoft.com/office/drawing/2016/11/main" r:id="rId4"/>
              </a:ext>
            </a:extLst>
          </a:blip>
          <a:srcRect/>
          <a:stretch>
            <a:fillRect l="-63000" r="-63000"/>
          </a:stretch>
        </a:blipFill>
      </dgm:spPr>
    </dgm:pt>
    <dgm:pt modelId="{41AF52A0-E2EB-440B-9A0B-678AB2167144}" type="pres">
      <dgm:prSet presAssocID="{DE83FEEF-7410-43C5-B25E-DA6AD8FEC108}" presName="sibTrans" presStyleCnt="0"/>
      <dgm:spPr/>
    </dgm:pt>
    <dgm:pt modelId="{A85D6F66-FDD2-451F-9644-0F7D109ACCBC}" type="pres">
      <dgm:prSet presAssocID="{31F0FCC7-81BB-4CEC-89BF-6ABFB67ED729}" presName="composite" presStyleCnt="0"/>
      <dgm:spPr/>
    </dgm:pt>
    <dgm:pt modelId="{8C805AB9-1BCB-4207-824D-944292E41D6D}" type="pres">
      <dgm:prSet presAssocID="{31F0FCC7-81BB-4CEC-89BF-6ABFB67ED729}" presName="rect1" presStyleLbl="trAlignAcc1" presStyleIdx="2" presStyleCnt="4">
        <dgm:presLayoutVars>
          <dgm:bulletEnabled val="1"/>
        </dgm:presLayoutVars>
      </dgm:prSet>
      <dgm:spPr/>
    </dgm:pt>
    <dgm:pt modelId="{D76CE230-7B0B-407B-BA81-4B56D328DCC0}" type="pres">
      <dgm:prSet presAssocID="{31F0FCC7-81BB-4CEC-89BF-6ABFB67ED729}" presName="rect2" presStyleLbl="fgImgPlace1" presStyleIdx="2" presStyleCnt="4"/>
      <dgm:spPr>
        <a:blipFill>
          <a:blip xmlns:r="http://schemas.openxmlformats.org/officeDocument/2006/relationships" r:embed="rId5">
            <a:extLst>
              <a:ext uri="{837473B0-CC2E-450A-ABE3-18F120FF3D39}">
                <a1611:picAttrSrcUrl xmlns:a1611="http://schemas.microsoft.com/office/drawing/2016/11/main" r:id="rId6"/>
              </a:ext>
            </a:extLst>
          </a:blip>
          <a:srcRect/>
          <a:stretch>
            <a:fillRect l="-63000" r="-63000"/>
          </a:stretch>
        </a:blipFill>
      </dgm:spPr>
    </dgm:pt>
    <dgm:pt modelId="{BCFA7058-FE8D-4097-B924-7D7AB1EE3D2A}" type="pres">
      <dgm:prSet presAssocID="{19366C11-2E48-496E-B9F8-2FA99275F4EC}" presName="sibTrans" presStyleCnt="0"/>
      <dgm:spPr/>
    </dgm:pt>
    <dgm:pt modelId="{32D51BD2-9908-4B66-94DD-F49FC29C8A2B}" type="pres">
      <dgm:prSet presAssocID="{46458090-2936-485E-A88E-9B5DF2518B93}" presName="composite" presStyleCnt="0"/>
      <dgm:spPr/>
    </dgm:pt>
    <dgm:pt modelId="{DDC60E7C-3FA9-476B-823A-414D1F5D4F1D}" type="pres">
      <dgm:prSet presAssocID="{46458090-2936-485E-A88E-9B5DF2518B93}" presName="rect1" presStyleLbl="trAlignAcc1" presStyleIdx="3" presStyleCnt="4">
        <dgm:presLayoutVars>
          <dgm:bulletEnabled val="1"/>
        </dgm:presLayoutVars>
      </dgm:prSet>
      <dgm:spPr/>
    </dgm:pt>
    <dgm:pt modelId="{B33D6900-8262-4367-9733-075A94F3FBE4}" type="pres">
      <dgm:prSet presAssocID="{46458090-2936-485E-A88E-9B5DF2518B93}" presName="rect2" presStyleLbl="fgImgPlace1" presStyleIdx="3" presStyleCnt="4"/>
      <dgm:spPr>
        <a:blipFill>
          <a:blip xmlns:r="http://schemas.openxmlformats.org/officeDocument/2006/relationships" r:embed="rId7">
            <a:extLst>
              <a:ext uri="{837473B0-CC2E-450A-ABE3-18F120FF3D39}">
                <a1611:picAttrSrcUrl xmlns:a1611="http://schemas.microsoft.com/office/drawing/2016/11/main" r:id="rId8"/>
              </a:ext>
            </a:extLst>
          </a:blip>
          <a:srcRect/>
          <a:stretch>
            <a:fillRect l="-50000" r="-50000"/>
          </a:stretch>
        </a:blipFill>
      </dgm:spPr>
    </dgm:pt>
  </dgm:ptLst>
  <dgm:cxnLst>
    <dgm:cxn modelId="{9A51E53A-448B-4632-A487-8447FCF8357E}" type="presOf" srcId="{46458090-2936-485E-A88E-9B5DF2518B93}" destId="{DDC60E7C-3FA9-476B-823A-414D1F5D4F1D}" srcOrd="0" destOrd="0" presId="urn:microsoft.com/office/officeart/2008/layout/PictureStrips"/>
    <dgm:cxn modelId="{78507D3D-CA3A-4207-B8D4-45FE12EC3FAB}" srcId="{F4B85B4C-4E03-4E66-8A22-C6B04A0A82A3}" destId="{FCED7EE9-B2B7-43D6-ACE7-0353F1D5B915}" srcOrd="0" destOrd="0" parTransId="{0A84AB64-8CE7-4210-B7B5-55EEC4C186BB}" sibTransId="{F9111EA1-A1FD-40E2-AF86-0B1A897F1B6D}"/>
    <dgm:cxn modelId="{4102007A-0D7E-46F5-B671-83F4DEF8933D}" type="presOf" srcId="{F4B85B4C-4E03-4E66-8A22-C6B04A0A82A3}" destId="{925C49AC-1720-4847-921B-BB40136A0BAF}" srcOrd="0" destOrd="0" presId="urn:microsoft.com/office/officeart/2008/layout/PictureStrips"/>
    <dgm:cxn modelId="{33A68B8C-FC78-45FF-BAE7-D9EA0D215DA9}" srcId="{F4B85B4C-4E03-4E66-8A22-C6B04A0A82A3}" destId="{31F0FCC7-81BB-4CEC-89BF-6ABFB67ED729}" srcOrd="2" destOrd="0" parTransId="{6DA87560-0EF5-4838-A3CB-17AA7E907EAF}" sibTransId="{19366C11-2E48-496E-B9F8-2FA99275F4EC}"/>
    <dgm:cxn modelId="{10258E93-CE11-4512-A049-22A995F7A2D4}" srcId="{F4B85B4C-4E03-4E66-8A22-C6B04A0A82A3}" destId="{D5CE228B-EE45-40F2-A94B-0F920DFE1A76}" srcOrd="1" destOrd="0" parTransId="{80715C62-2A0F-47B9-9B6C-6EC884966C2F}" sibTransId="{DE83FEEF-7410-43C5-B25E-DA6AD8FEC108}"/>
    <dgm:cxn modelId="{F9058E94-3C43-457A-8A57-8D285A1CE1D0}" type="presOf" srcId="{D5CE228B-EE45-40F2-A94B-0F920DFE1A76}" destId="{A3CB5BC7-46EF-401E-AA5B-7864C9718439}" srcOrd="0" destOrd="0" presId="urn:microsoft.com/office/officeart/2008/layout/PictureStrips"/>
    <dgm:cxn modelId="{E99E70A4-2EAA-4668-853B-BBA6FB0E7B3B}" srcId="{F4B85B4C-4E03-4E66-8A22-C6B04A0A82A3}" destId="{46458090-2936-485E-A88E-9B5DF2518B93}" srcOrd="3" destOrd="0" parTransId="{9BD5C150-6866-434B-8701-07FA49758C36}" sibTransId="{A853E311-B795-4750-A326-DCFFC3981716}"/>
    <dgm:cxn modelId="{920E58F7-040E-4361-A4A1-7E33B12153FF}" type="presOf" srcId="{FCED7EE9-B2B7-43D6-ACE7-0353F1D5B915}" destId="{3B442041-9A69-4D35-B079-17AE2417F514}" srcOrd="0" destOrd="0" presId="urn:microsoft.com/office/officeart/2008/layout/PictureStrips"/>
    <dgm:cxn modelId="{5273E5FA-85DD-4952-848A-6FD8686C4FB3}" type="presOf" srcId="{31F0FCC7-81BB-4CEC-89BF-6ABFB67ED729}" destId="{8C805AB9-1BCB-4207-824D-944292E41D6D}" srcOrd="0" destOrd="0" presId="urn:microsoft.com/office/officeart/2008/layout/PictureStrips"/>
    <dgm:cxn modelId="{FCCEABC8-E328-46FD-A8EB-61854F1C9D2D}" type="presParOf" srcId="{925C49AC-1720-4847-921B-BB40136A0BAF}" destId="{A4D66507-4A5C-43F7-B6C3-DA284AA301C8}" srcOrd="0" destOrd="0" presId="urn:microsoft.com/office/officeart/2008/layout/PictureStrips"/>
    <dgm:cxn modelId="{01B19EB6-58C0-4340-BDA3-0E69E065461C}" type="presParOf" srcId="{A4D66507-4A5C-43F7-B6C3-DA284AA301C8}" destId="{3B442041-9A69-4D35-B079-17AE2417F514}" srcOrd="0" destOrd="0" presId="urn:microsoft.com/office/officeart/2008/layout/PictureStrips"/>
    <dgm:cxn modelId="{E0B7C6A4-557A-4D6D-863B-667496D10717}" type="presParOf" srcId="{A4D66507-4A5C-43F7-B6C3-DA284AA301C8}" destId="{E480AF5E-85EB-4A7B-8F07-996D74904369}" srcOrd="1" destOrd="0" presId="urn:microsoft.com/office/officeart/2008/layout/PictureStrips"/>
    <dgm:cxn modelId="{941C913F-3AC8-43B9-B0B2-96DBC1099820}" type="presParOf" srcId="{925C49AC-1720-4847-921B-BB40136A0BAF}" destId="{DA216EEE-0E7D-4C2A-9EB6-B4FC1565B7E7}" srcOrd="1" destOrd="0" presId="urn:microsoft.com/office/officeart/2008/layout/PictureStrips"/>
    <dgm:cxn modelId="{9BB83644-BF29-4C0C-98C7-09114FF1A922}" type="presParOf" srcId="{925C49AC-1720-4847-921B-BB40136A0BAF}" destId="{E9039A99-120B-426D-9C3E-40145544E658}" srcOrd="2" destOrd="0" presId="urn:microsoft.com/office/officeart/2008/layout/PictureStrips"/>
    <dgm:cxn modelId="{4299ACB3-F4BA-4A81-A260-DC8B4513F9D0}" type="presParOf" srcId="{E9039A99-120B-426D-9C3E-40145544E658}" destId="{A3CB5BC7-46EF-401E-AA5B-7864C9718439}" srcOrd="0" destOrd="0" presId="urn:microsoft.com/office/officeart/2008/layout/PictureStrips"/>
    <dgm:cxn modelId="{4F108731-BF84-406F-B1EA-196983C2FE95}" type="presParOf" srcId="{E9039A99-120B-426D-9C3E-40145544E658}" destId="{D0209E47-B143-44F4-9C8D-0E3DC6B464AD}" srcOrd="1" destOrd="0" presId="urn:microsoft.com/office/officeart/2008/layout/PictureStrips"/>
    <dgm:cxn modelId="{D25AC2E1-F35E-4418-8C2D-3B1CAB4D06F2}" type="presParOf" srcId="{925C49AC-1720-4847-921B-BB40136A0BAF}" destId="{41AF52A0-E2EB-440B-9A0B-678AB2167144}" srcOrd="3" destOrd="0" presId="urn:microsoft.com/office/officeart/2008/layout/PictureStrips"/>
    <dgm:cxn modelId="{F64FD9E2-66C1-44FB-A75B-1EAE1736DCDC}" type="presParOf" srcId="{925C49AC-1720-4847-921B-BB40136A0BAF}" destId="{A85D6F66-FDD2-451F-9644-0F7D109ACCBC}" srcOrd="4" destOrd="0" presId="urn:microsoft.com/office/officeart/2008/layout/PictureStrips"/>
    <dgm:cxn modelId="{4320CAA7-8323-4A4D-B424-B1125B22C823}" type="presParOf" srcId="{A85D6F66-FDD2-451F-9644-0F7D109ACCBC}" destId="{8C805AB9-1BCB-4207-824D-944292E41D6D}" srcOrd="0" destOrd="0" presId="urn:microsoft.com/office/officeart/2008/layout/PictureStrips"/>
    <dgm:cxn modelId="{CBBBC4AE-BE9C-458E-8D41-F147F978E88C}" type="presParOf" srcId="{A85D6F66-FDD2-451F-9644-0F7D109ACCBC}" destId="{D76CE230-7B0B-407B-BA81-4B56D328DCC0}" srcOrd="1" destOrd="0" presId="urn:microsoft.com/office/officeart/2008/layout/PictureStrips"/>
    <dgm:cxn modelId="{BE88DD6D-8702-48E0-B890-7815D15D730F}" type="presParOf" srcId="{925C49AC-1720-4847-921B-BB40136A0BAF}" destId="{BCFA7058-FE8D-4097-B924-7D7AB1EE3D2A}" srcOrd="5" destOrd="0" presId="urn:microsoft.com/office/officeart/2008/layout/PictureStrips"/>
    <dgm:cxn modelId="{F7DE3784-2F55-4BEA-B8B3-773F8953C900}" type="presParOf" srcId="{925C49AC-1720-4847-921B-BB40136A0BAF}" destId="{32D51BD2-9908-4B66-94DD-F49FC29C8A2B}" srcOrd="6" destOrd="0" presId="urn:microsoft.com/office/officeart/2008/layout/PictureStrips"/>
    <dgm:cxn modelId="{B55A587D-B8E5-4A71-9364-FA8A2C720C30}" type="presParOf" srcId="{32D51BD2-9908-4B66-94DD-F49FC29C8A2B}" destId="{DDC60E7C-3FA9-476B-823A-414D1F5D4F1D}" srcOrd="0" destOrd="0" presId="urn:microsoft.com/office/officeart/2008/layout/PictureStrips"/>
    <dgm:cxn modelId="{65E61755-C3E7-4649-A368-62CE684B1A0C}" type="presParOf" srcId="{32D51BD2-9908-4B66-94DD-F49FC29C8A2B}" destId="{B33D6900-8262-4367-9733-075A94F3FBE4}" srcOrd="1" destOrd="0" presId="urn:microsoft.com/office/officeart/2008/layout/PictureStrip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F4B85B4C-4E03-4E66-8A22-C6B04A0A82A3}" type="doc">
      <dgm:prSet loTypeId="urn:microsoft.com/office/officeart/2008/layout/PictureStrips" loCatId="picture" qsTypeId="urn:microsoft.com/office/officeart/2005/8/quickstyle/simple1" qsCatId="simple" csTypeId="urn:microsoft.com/office/officeart/2005/8/colors/accent1_2" csCatId="accent1" phldr="1"/>
      <dgm:spPr/>
      <dgm:t>
        <a:bodyPr/>
        <a:lstStyle/>
        <a:p>
          <a:endParaRPr lang="en-GB"/>
        </a:p>
      </dgm:t>
    </dgm:pt>
    <dgm:pt modelId="{FCED7EE9-B2B7-43D6-ACE7-0353F1D5B915}">
      <dgm:prSet phldrT="[Text]"/>
      <dgm:spPr/>
      <dgm:t>
        <a:bodyPr/>
        <a:lstStyle/>
        <a:p>
          <a:r>
            <a:rPr lang="en-GB" dirty="0">
              <a:latin typeface="Europea" pitchFamily="2" charset="0"/>
              <a:ea typeface="Europea" pitchFamily="2" charset="0"/>
            </a:rPr>
            <a:t>Greece</a:t>
          </a:r>
        </a:p>
      </dgm:t>
    </dgm:pt>
    <dgm:pt modelId="{0A84AB64-8CE7-4210-B7B5-55EEC4C186BB}" type="parTrans" cxnId="{78507D3D-CA3A-4207-B8D4-45FE12EC3FAB}">
      <dgm:prSet/>
      <dgm:spPr/>
      <dgm:t>
        <a:bodyPr/>
        <a:lstStyle/>
        <a:p>
          <a:endParaRPr lang="en-GB"/>
        </a:p>
      </dgm:t>
    </dgm:pt>
    <dgm:pt modelId="{F9111EA1-A1FD-40E2-AF86-0B1A897F1B6D}" type="sibTrans" cxnId="{78507D3D-CA3A-4207-B8D4-45FE12EC3FAB}">
      <dgm:prSet/>
      <dgm:spPr/>
      <dgm:t>
        <a:bodyPr/>
        <a:lstStyle/>
        <a:p>
          <a:endParaRPr lang="en-GB"/>
        </a:p>
      </dgm:t>
    </dgm:pt>
    <dgm:pt modelId="{D5CE228B-EE45-40F2-A94B-0F920DFE1A76}">
      <dgm:prSet phldrT="[Text]"/>
      <dgm:spPr/>
      <dgm:t>
        <a:bodyPr/>
        <a:lstStyle/>
        <a:p>
          <a:r>
            <a:rPr lang="en-GB" dirty="0"/>
            <a:t>Spain</a:t>
          </a:r>
        </a:p>
      </dgm:t>
    </dgm:pt>
    <dgm:pt modelId="{80715C62-2A0F-47B9-9B6C-6EC884966C2F}" type="parTrans" cxnId="{10258E93-CE11-4512-A049-22A995F7A2D4}">
      <dgm:prSet/>
      <dgm:spPr/>
      <dgm:t>
        <a:bodyPr/>
        <a:lstStyle/>
        <a:p>
          <a:endParaRPr lang="en-GB"/>
        </a:p>
      </dgm:t>
    </dgm:pt>
    <dgm:pt modelId="{DE83FEEF-7410-43C5-B25E-DA6AD8FEC108}" type="sibTrans" cxnId="{10258E93-CE11-4512-A049-22A995F7A2D4}">
      <dgm:prSet/>
      <dgm:spPr/>
      <dgm:t>
        <a:bodyPr/>
        <a:lstStyle/>
        <a:p>
          <a:endParaRPr lang="en-GB"/>
        </a:p>
      </dgm:t>
    </dgm:pt>
    <dgm:pt modelId="{31F0FCC7-81BB-4CEC-89BF-6ABFB67ED729}">
      <dgm:prSet phldrT="[Text]"/>
      <dgm:spPr/>
      <dgm:t>
        <a:bodyPr/>
        <a:lstStyle/>
        <a:p>
          <a:r>
            <a:rPr lang="en-GB" dirty="0"/>
            <a:t>Poland</a:t>
          </a:r>
        </a:p>
      </dgm:t>
    </dgm:pt>
    <dgm:pt modelId="{6DA87560-0EF5-4838-A3CB-17AA7E907EAF}" type="parTrans" cxnId="{33A68B8C-FC78-45FF-BAE7-D9EA0D215DA9}">
      <dgm:prSet/>
      <dgm:spPr/>
      <dgm:t>
        <a:bodyPr/>
        <a:lstStyle/>
        <a:p>
          <a:endParaRPr lang="en-GB"/>
        </a:p>
      </dgm:t>
    </dgm:pt>
    <dgm:pt modelId="{19366C11-2E48-496E-B9F8-2FA99275F4EC}" type="sibTrans" cxnId="{33A68B8C-FC78-45FF-BAE7-D9EA0D215DA9}">
      <dgm:prSet/>
      <dgm:spPr/>
      <dgm:t>
        <a:bodyPr/>
        <a:lstStyle/>
        <a:p>
          <a:endParaRPr lang="en-GB"/>
        </a:p>
      </dgm:t>
    </dgm:pt>
    <dgm:pt modelId="{46458090-2936-485E-A88E-9B5DF2518B93}">
      <dgm:prSet phldrT="[Text]"/>
      <dgm:spPr/>
      <dgm:t>
        <a:bodyPr/>
        <a:lstStyle/>
        <a:p>
          <a:r>
            <a:rPr lang="en-GB" dirty="0"/>
            <a:t>Romania</a:t>
          </a:r>
        </a:p>
      </dgm:t>
    </dgm:pt>
    <dgm:pt modelId="{9BD5C150-6866-434B-8701-07FA49758C36}" type="parTrans" cxnId="{E99E70A4-2EAA-4668-853B-BBA6FB0E7B3B}">
      <dgm:prSet/>
      <dgm:spPr/>
      <dgm:t>
        <a:bodyPr/>
        <a:lstStyle/>
        <a:p>
          <a:endParaRPr lang="en-GB"/>
        </a:p>
      </dgm:t>
    </dgm:pt>
    <dgm:pt modelId="{A853E311-B795-4750-A326-DCFFC3981716}" type="sibTrans" cxnId="{E99E70A4-2EAA-4668-853B-BBA6FB0E7B3B}">
      <dgm:prSet/>
      <dgm:spPr/>
      <dgm:t>
        <a:bodyPr/>
        <a:lstStyle/>
        <a:p>
          <a:endParaRPr lang="en-GB"/>
        </a:p>
      </dgm:t>
    </dgm:pt>
    <dgm:pt modelId="{925C49AC-1720-4847-921B-BB40136A0BAF}" type="pres">
      <dgm:prSet presAssocID="{F4B85B4C-4E03-4E66-8A22-C6B04A0A82A3}" presName="Name0" presStyleCnt="0">
        <dgm:presLayoutVars>
          <dgm:dir/>
          <dgm:resizeHandles val="exact"/>
        </dgm:presLayoutVars>
      </dgm:prSet>
      <dgm:spPr/>
    </dgm:pt>
    <dgm:pt modelId="{A4D66507-4A5C-43F7-B6C3-DA284AA301C8}" type="pres">
      <dgm:prSet presAssocID="{FCED7EE9-B2B7-43D6-ACE7-0353F1D5B915}" presName="composite" presStyleCnt="0"/>
      <dgm:spPr/>
    </dgm:pt>
    <dgm:pt modelId="{3B442041-9A69-4D35-B079-17AE2417F514}" type="pres">
      <dgm:prSet presAssocID="{FCED7EE9-B2B7-43D6-ACE7-0353F1D5B915}" presName="rect1" presStyleLbl="trAlignAcc1" presStyleIdx="0" presStyleCnt="4">
        <dgm:presLayoutVars>
          <dgm:bulletEnabled val="1"/>
        </dgm:presLayoutVars>
      </dgm:prSet>
      <dgm:spPr/>
    </dgm:pt>
    <dgm:pt modelId="{E480AF5E-85EB-4A7B-8F07-996D74904369}" type="pres">
      <dgm:prSet presAssocID="{FCED7EE9-B2B7-43D6-ACE7-0353F1D5B915}" presName="rect2" presStyleLbl="fgImgPlace1" presStyleIdx="0" presStyleCnt="4"/>
      <dgm:spPr>
        <a:blipFill>
          <a:blip xmlns:r="http://schemas.openxmlformats.org/officeDocument/2006/relationships" r:embed="rId1">
            <a:extLst>
              <a:ext uri="{837473B0-CC2E-450A-ABE3-18F120FF3D39}">
                <a1611:picAttrSrcUrl xmlns:a1611="http://schemas.microsoft.com/office/drawing/2016/11/main" r:id="rId2"/>
              </a:ext>
            </a:extLst>
          </a:blip>
          <a:srcRect/>
          <a:stretch>
            <a:fillRect l="-63000" r="-63000"/>
          </a:stretch>
        </a:blipFill>
      </dgm:spPr>
    </dgm:pt>
    <dgm:pt modelId="{DA216EEE-0E7D-4C2A-9EB6-B4FC1565B7E7}" type="pres">
      <dgm:prSet presAssocID="{F9111EA1-A1FD-40E2-AF86-0B1A897F1B6D}" presName="sibTrans" presStyleCnt="0"/>
      <dgm:spPr/>
    </dgm:pt>
    <dgm:pt modelId="{E9039A99-120B-426D-9C3E-40145544E658}" type="pres">
      <dgm:prSet presAssocID="{D5CE228B-EE45-40F2-A94B-0F920DFE1A76}" presName="composite" presStyleCnt="0"/>
      <dgm:spPr/>
    </dgm:pt>
    <dgm:pt modelId="{A3CB5BC7-46EF-401E-AA5B-7864C9718439}" type="pres">
      <dgm:prSet presAssocID="{D5CE228B-EE45-40F2-A94B-0F920DFE1A76}" presName="rect1" presStyleLbl="trAlignAcc1" presStyleIdx="1" presStyleCnt="4">
        <dgm:presLayoutVars>
          <dgm:bulletEnabled val="1"/>
        </dgm:presLayoutVars>
      </dgm:prSet>
      <dgm:spPr/>
    </dgm:pt>
    <dgm:pt modelId="{D0209E47-B143-44F4-9C8D-0E3DC6B464AD}" type="pres">
      <dgm:prSet presAssocID="{D5CE228B-EE45-40F2-A94B-0F920DFE1A76}" presName="rect2" presStyleLbl="fgImgPlace1" presStyleIdx="1" presStyleCnt="4"/>
      <dgm:spPr>
        <a:blipFill>
          <a:blip xmlns:r="http://schemas.openxmlformats.org/officeDocument/2006/relationships" r:embed="rId3">
            <a:extLst>
              <a:ext uri="{837473B0-CC2E-450A-ABE3-18F120FF3D39}">
                <a1611:picAttrSrcUrl xmlns:a1611="http://schemas.microsoft.com/office/drawing/2016/11/main" r:id="rId4"/>
              </a:ext>
            </a:extLst>
          </a:blip>
          <a:srcRect/>
          <a:stretch>
            <a:fillRect l="-63000" r="-63000"/>
          </a:stretch>
        </a:blipFill>
      </dgm:spPr>
    </dgm:pt>
    <dgm:pt modelId="{41AF52A0-E2EB-440B-9A0B-678AB2167144}" type="pres">
      <dgm:prSet presAssocID="{DE83FEEF-7410-43C5-B25E-DA6AD8FEC108}" presName="sibTrans" presStyleCnt="0"/>
      <dgm:spPr/>
    </dgm:pt>
    <dgm:pt modelId="{A85D6F66-FDD2-451F-9644-0F7D109ACCBC}" type="pres">
      <dgm:prSet presAssocID="{31F0FCC7-81BB-4CEC-89BF-6ABFB67ED729}" presName="composite" presStyleCnt="0"/>
      <dgm:spPr/>
    </dgm:pt>
    <dgm:pt modelId="{8C805AB9-1BCB-4207-824D-944292E41D6D}" type="pres">
      <dgm:prSet presAssocID="{31F0FCC7-81BB-4CEC-89BF-6ABFB67ED729}" presName="rect1" presStyleLbl="trAlignAcc1" presStyleIdx="2" presStyleCnt="4">
        <dgm:presLayoutVars>
          <dgm:bulletEnabled val="1"/>
        </dgm:presLayoutVars>
      </dgm:prSet>
      <dgm:spPr/>
    </dgm:pt>
    <dgm:pt modelId="{D76CE230-7B0B-407B-BA81-4B56D328DCC0}" type="pres">
      <dgm:prSet presAssocID="{31F0FCC7-81BB-4CEC-89BF-6ABFB67ED729}" presName="rect2" presStyleLbl="fgImgPlace1" presStyleIdx="2" presStyleCnt="4"/>
      <dgm:spPr>
        <a:blipFill>
          <a:blip xmlns:r="http://schemas.openxmlformats.org/officeDocument/2006/relationships" r:embed="rId5">
            <a:extLst>
              <a:ext uri="{837473B0-CC2E-450A-ABE3-18F120FF3D39}">
                <a1611:picAttrSrcUrl xmlns:a1611="http://schemas.microsoft.com/office/drawing/2016/11/main" r:id="rId6"/>
              </a:ext>
            </a:extLst>
          </a:blip>
          <a:srcRect/>
          <a:stretch>
            <a:fillRect l="-63000" r="-63000"/>
          </a:stretch>
        </a:blipFill>
      </dgm:spPr>
    </dgm:pt>
    <dgm:pt modelId="{BCFA7058-FE8D-4097-B924-7D7AB1EE3D2A}" type="pres">
      <dgm:prSet presAssocID="{19366C11-2E48-496E-B9F8-2FA99275F4EC}" presName="sibTrans" presStyleCnt="0"/>
      <dgm:spPr/>
    </dgm:pt>
    <dgm:pt modelId="{32D51BD2-9908-4B66-94DD-F49FC29C8A2B}" type="pres">
      <dgm:prSet presAssocID="{46458090-2936-485E-A88E-9B5DF2518B93}" presName="composite" presStyleCnt="0"/>
      <dgm:spPr/>
    </dgm:pt>
    <dgm:pt modelId="{DDC60E7C-3FA9-476B-823A-414D1F5D4F1D}" type="pres">
      <dgm:prSet presAssocID="{46458090-2936-485E-A88E-9B5DF2518B93}" presName="rect1" presStyleLbl="trAlignAcc1" presStyleIdx="3" presStyleCnt="4">
        <dgm:presLayoutVars>
          <dgm:bulletEnabled val="1"/>
        </dgm:presLayoutVars>
      </dgm:prSet>
      <dgm:spPr/>
    </dgm:pt>
    <dgm:pt modelId="{B33D6900-8262-4367-9733-075A94F3FBE4}" type="pres">
      <dgm:prSet presAssocID="{46458090-2936-485E-A88E-9B5DF2518B93}" presName="rect2" presStyleLbl="fgImgPlace1" presStyleIdx="3" presStyleCnt="4"/>
      <dgm:spPr>
        <a:blipFill>
          <a:blip xmlns:r="http://schemas.openxmlformats.org/officeDocument/2006/relationships" r:embed="rId7">
            <a:extLst>
              <a:ext uri="{837473B0-CC2E-450A-ABE3-18F120FF3D39}">
                <a1611:picAttrSrcUrl xmlns:a1611="http://schemas.microsoft.com/office/drawing/2016/11/main" r:id="rId8"/>
              </a:ext>
            </a:extLst>
          </a:blip>
          <a:srcRect/>
          <a:stretch>
            <a:fillRect l="-50000" r="-50000"/>
          </a:stretch>
        </a:blipFill>
      </dgm:spPr>
    </dgm:pt>
  </dgm:ptLst>
  <dgm:cxnLst>
    <dgm:cxn modelId="{9A51E53A-448B-4632-A487-8447FCF8357E}" type="presOf" srcId="{46458090-2936-485E-A88E-9B5DF2518B93}" destId="{DDC60E7C-3FA9-476B-823A-414D1F5D4F1D}" srcOrd="0" destOrd="0" presId="urn:microsoft.com/office/officeart/2008/layout/PictureStrips"/>
    <dgm:cxn modelId="{78507D3D-CA3A-4207-B8D4-45FE12EC3FAB}" srcId="{F4B85B4C-4E03-4E66-8A22-C6B04A0A82A3}" destId="{FCED7EE9-B2B7-43D6-ACE7-0353F1D5B915}" srcOrd="0" destOrd="0" parTransId="{0A84AB64-8CE7-4210-B7B5-55EEC4C186BB}" sibTransId="{F9111EA1-A1FD-40E2-AF86-0B1A897F1B6D}"/>
    <dgm:cxn modelId="{4102007A-0D7E-46F5-B671-83F4DEF8933D}" type="presOf" srcId="{F4B85B4C-4E03-4E66-8A22-C6B04A0A82A3}" destId="{925C49AC-1720-4847-921B-BB40136A0BAF}" srcOrd="0" destOrd="0" presId="urn:microsoft.com/office/officeart/2008/layout/PictureStrips"/>
    <dgm:cxn modelId="{33A68B8C-FC78-45FF-BAE7-D9EA0D215DA9}" srcId="{F4B85B4C-4E03-4E66-8A22-C6B04A0A82A3}" destId="{31F0FCC7-81BB-4CEC-89BF-6ABFB67ED729}" srcOrd="2" destOrd="0" parTransId="{6DA87560-0EF5-4838-A3CB-17AA7E907EAF}" sibTransId="{19366C11-2E48-496E-B9F8-2FA99275F4EC}"/>
    <dgm:cxn modelId="{10258E93-CE11-4512-A049-22A995F7A2D4}" srcId="{F4B85B4C-4E03-4E66-8A22-C6B04A0A82A3}" destId="{D5CE228B-EE45-40F2-A94B-0F920DFE1A76}" srcOrd="1" destOrd="0" parTransId="{80715C62-2A0F-47B9-9B6C-6EC884966C2F}" sibTransId="{DE83FEEF-7410-43C5-B25E-DA6AD8FEC108}"/>
    <dgm:cxn modelId="{F9058E94-3C43-457A-8A57-8D285A1CE1D0}" type="presOf" srcId="{D5CE228B-EE45-40F2-A94B-0F920DFE1A76}" destId="{A3CB5BC7-46EF-401E-AA5B-7864C9718439}" srcOrd="0" destOrd="0" presId="urn:microsoft.com/office/officeart/2008/layout/PictureStrips"/>
    <dgm:cxn modelId="{E99E70A4-2EAA-4668-853B-BBA6FB0E7B3B}" srcId="{F4B85B4C-4E03-4E66-8A22-C6B04A0A82A3}" destId="{46458090-2936-485E-A88E-9B5DF2518B93}" srcOrd="3" destOrd="0" parTransId="{9BD5C150-6866-434B-8701-07FA49758C36}" sibTransId="{A853E311-B795-4750-A326-DCFFC3981716}"/>
    <dgm:cxn modelId="{920E58F7-040E-4361-A4A1-7E33B12153FF}" type="presOf" srcId="{FCED7EE9-B2B7-43D6-ACE7-0353F1D5B915}" destId="{3B442041-9A69-4D35-B079-17AE2417F514}" srcOrd="0" destOrd="0" presId="urn:microsoft.com/office/officeart/2008/layout/PictureStrips"/>
    <dgm:cxn modelId="{5273E5FA-85DD-4952-848A-6FD8686C4FB3}" type="presOf" srcId="{31F0FCC7-81BB-4CEC-89BF-6ABFB67ED729}" destId="{8C805AB9-1BCB-4207-824D-944292E41D6D}" srcOrd="0" destOrd="0" presId="urn:microsoft.com/office/officeart/2008/layout/PictureStrips"/>
    <dgm:cxn modelId="{FCCEABC8-E328-46FD-A8EB-61854F1C9D2D}" type="presParOf" srcId="{925C49AC-1720-4847-921B-BB40136A0BAF}" destId="{A4D66507-4A5C-43F7-B6C3-DA284AA301C8}" srcOrd="0" destOrd="0" presId="urn:microsoft.com/office/officeart/2008/layout/PictureStrips"/>
    <dgm:cxn modelId="{01B19EB6-58C0-4340-BDA3-0E69E065461C}" type="presParOf" srcId="{A4D66507-4A5C-43F7-B6C3-DA284AA301C8}" destId="{3B442041-9A69-4D35-B079-17AE2417F514}" srcOrd="0" destOrd="0" presId="urn:microsoft.com/office/officeart/2008/layout/PictureStrips"/>
    <dgm:cxn modelId="{E0B7C6A4-557A-4D6D-863B-667496D10717}" type="presParOf" srcId="{A4D66507-4A5C-43F7-B6C3-DA284AA301C8}" destId="{E480AF5E-85EB-4A7B-8F07-996D74904369}" srcOrd="1" destOrd="0" presId="urn:microsoft.com/office/officeart/2008/layout/PictureStrips"/>
    <dgm:cxn modelId="{941C913F-3AC8-43B9-B0B2-96DBC1099820}" type="presParOf" srcId="{925C49AC-1720-4847-921B-BB40136A0BAF}" destId="{DA216EEE-0E7D-4C2A-9EB6-B4FC1565B7E7}" srcOrd="1" destOrd="0" presId="urn:microsoft.com/office/officeart/2008/layout/PictureStrips"/>
    <dgm:cxn modelId="{9BB83644-BF29-4C0C-98C7-09114FF1A922}" type="presParOf" srcId="{925C49AC-1720-4847-921B-BB40136A0BAF}" destId="{E9039A99-120B-426D-9C3E-40145544E658}" srcOrd="2" destOrd="0" presId="urn:microsoft.com/office/officeart/2008/layout/PictureStrips"/>
    <dgm:cxn modelId="{4299ACB3-F4BA-4A81-A260-DC8B4513F9D0}" type="presParOf" srcId="{E9039A99-120B-426D-9C3E-40145544E658}" destId="{A3CB5BC7-46EF-401E-AA5B-7864C9718439}" srcOrd="0" destOrd="0" presId="urn:microsoft.com/office/officeart/2008/layout/PictureStrips"/>
    <dgm:cxn modelId="{4F108731-BF84-406F-B1EA-196983C2FE95}" type="presParOf" srcId="{E9039A99-120B-426D-9C3E-40145544E658}" destId="{D0209E47-B143-44F4-9C8D-0E3DC6B464AD}" srcOrd="1" destOrd="0" presId="urn:microsoft.com/office/officeart/2008/layout/PictureStrips"/>
    <dgm:cxn modelId="{D25AC2E1-F35E-4418-8C2D-3B1CAB4D06F2}" type="presParOf" srcId="{925C49AC-1720-4847-921B-BB40136A0BAF}" destId="{41AF52A0-E2EB-440B-9A0B-678AB2167144}" srcOrd="3" destOrd="0" presId="urn:microsoft.com/office/officeart/2008/layout/PictureStrips"/>
    <dgm:cxn modelId="{F64FD9E2-66C1-44FB-A75B-1EAE1736DCDC}" type="presParOf" srcId="{925C49AC-1720-4847-921B-BB40136A0BAF}" destId="{A85D6F66-FDD2-451F-9644-0F7D109ACCBC}" srcOrd="4" destOrd="0" presId="urn:microsoft.com/office/officeart/2008/layout/PictureStrips"/>
    <dgm:cxn modelId="{4320CAA7-8323-4A4D-B424-B1125B22C823}" type="presParOf" srcId="{A85D6F66-FDD2-451F-9644-0F7D109ACCBC}" destId="{8C805AB9-1BCB-4207-824D-944292E41D6D}" srcOrd="0" destOrd="0" presId="urn:microsoft.com/office/officeart/2008/layout/PictureStrips"/>
    <dgm:cxn modelId="{CBBBC4AE-BE9C-458E-8D41-F147F978E88C}" type="presParOf" srcId="{A85D6F66-FDD2-451F-9644-0F7D109ACCBC}" destId="{D76CE230-7B0B-407B-BA81-4B56D328DCC0}" srcOrd="1" destOrd="0" presId="urn:microsoft.com/office/officeart/2008/layout/PictureStrips"/>
    <dgm:cxn modelId="{BE88DD6D-8702-48E0-B890-7815D15D730F}" type="presParOf" srcId="{925C49AC-1720-4847-921B-BB40136A0BAF}" destId="{BCFA7058-FE8D-4097-B924-7D7AB1EE3D2A}" srcOrd="5" destOrd="0" presId="urn:microsoft.com/office/officeart/2008/layout/PictureStrips"/>
    <dgm:cxn modelId="{F7DE3784-2F55-4BEA-B8B3-773F8953C900}" type="presParOf" srcId="{925C49AC-1720-4847-921B-BB40136A0BAF}" destId="{32D51BD2-9908-4B66-94DD-F49FC29C8A2B}" srcOrd="6" destOrd="0" presId="urn:microsoft.com/office/officeart/2008/layout/PictureStrips"/>
    <dgm:cxn modelId="{B55A587D-B8E5-4A71-9364-FA8A2C720C30}" type="presParOf" srcId="{32D51BD2-9908-4B66-94DD-F49FC29C8A2B}" destId="{DDC60E7C-3FA9-476B-823A-414D1F5D4F1D}" srcOrd="0" destOrd="0" presId="urn:microsoft.com/office/officeart/2008/layout/PictureStrips"/>
    <dgm:cxn modelId="{65E61755-C3E7-4649-A368-62CE684B1A0C}" type="presParOf" srcId="{32D51BD2-9908-4B66-94DD-F49FC29C8A2B}" destId="{B33D6900-8262-4367-9733-075A94F3FBE4}" srcOrd="1" destOrd="0" presId="urn:microsoft.com/office/officeart/2008/layout/PictureStrip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B442041-9A69-4D35-B079-17AE2417F514}">
      <dsp:nvSpPr>
        <dsp:cNvPr id="0" name=""/>
        <dsp:cNvSpPr/>
      </dsp:nvSpPr>
      <dsp:spPr>
        <a:xfrm>
          <a:off x="1225683" y="456364"/>
          <a:ext cx="3079403" cy="962313"/>
        </a:xfrm>
        <a:prstGeom prst="rect">
          <a:avLst/>
        </a:prstGeom>
        <a:solidFill>
          <a:schemeClr val="lt1">
            <a:alpha val="4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51807" tIns="148590" rIns="148590" bIns="148590" numCol="1" spcCol="1270" anchor="ctr" anchorCtr="0">
          <a:noAutofit/>
        </a:bodyPr>
        <a:lstStyle/>
        <a:p>
          <a:pPr marL="0" lvl="0" indent="0" algn="l" defTabSz="1733550">
            <a:lnSpc>
              <a:spcPct val="90000"/>
            </a:lnSpc>
            <a:spcBef>
              <a:spcPct val="0"/>
            </a:spcBef>
            <a:spcAft>
              <a:spcPct val="35000"/>
            </a:spcAft>
            <a:buNone/>
          </a:pPr>
          <a:r>
            <a:rPr lang="en-GB" sz="3900" kern="1200" dirty="0">
              <a:latin typeface="Europea" pitchFamily="2" charset="0"/>
              <a:ea typeface="Europea" pitchFamily="2" charset="0"/>
            </a:rPr>
            <a:t>A) Greek</a:t>
          </a:r>
        </a:p>
      </dsp:txBody>
      <dsp:txXfrm>
        <a:off x="1225683" y="456364"/>
        <a:ext cx="3079403" cy="962313"/>
      </dsp:txXfrm>
    </dsp:sp>
    <dsp:sp modelId="{E480AF5E-85EB-4A7B-8F07-996D74904369}">
      <dsp:nvSpPr>
        <dsp:cNvPr id="0" name=""/>
        <dsp:cNvSpPr/>
      </dsp:nvSpPr>
      <dsp:spPr>
        <a:xfrm>
          <a:off x="1097375" y="317364"/>
          <a:ext cx="673619" cy="1010429"/>
        </a:xfrm>
        <a:prstGeom prst="rect">
          <a:avLst/>
        </a:prstGeom>
        <a:blipFill>
          <a:blip xmlns:r="http://schemas.openxmlformats.org/officeDocument/2006/relationships" r:embed="rId1">
            <a:extLst>
              <a:ext uri="{837473B0-CC2E-450A-ABE3-18F120FF3D39}">
                <a1611:picAttrSrcUrl xmlns:a1611="http://schemas.microsoft.com/office/drawing/2016/11/main" r:id="rId2"/>
              </a:ext>
            </a:extLst>
          </a:blip>
          <a:srcRect/>
          <a:stretch>
            <a:fillRect l="-63000" r="-63000"/>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3CB5BC7-46EF-401E-AA5B-7864C9718439}">
      <dsp:nvSpPr>
        <dsp:cNvPr id="0" name=""/>
        <dsp:cNvSpPr/>
      </dsp:nvSpPr>
      <dsp:spPr>
        <a:xfrm>
          <a:off x="1225683" y="1667811"/>
          <a:ext cx="3079403" cy="962313"/>
        </a:xfrm>
        <a:prstGeom prst="rect">
          <a:avLst/>
        </a:prstGeom>
        <a:solidFill>
          <a:schemeClr val="lt1">
            <a:alpha val="4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51807" tIns="148590" rIns="148590" bIns="148590" numCol="1" spcCol="1270" anchor="ctr" anchorCtr="0">
          <a:noAutofit/>
        </a:bodyPr>
        <a:lstStyle/>
        <a:p>
          <a:pPr marL="0" lvl="0" indent="0" algn="l" defTabSz="1733550">
            <a:lnSpc>
              <a:spcPct val="90000"/>
            </a:lnSpc>
            <a:spcBef>
              <a:spcPct val="0"/>
            </a:spcBef>
            <a:spcAft>
              <a:spcPct val="35000"/>
            </a:spcAft>
            <a:buNone/>
          </a:pPr>
          <a:r>
            <a:rPr lang="en-GB" sz="3900" kern="1200" dirty="0"/>
            <a:t>B) English</a:t>
          </a:r>
        </a:p>
      </dsp:txBody>
      <dsp:txXfrm>
        <a:off x="1225683" y="1667811"/>
        <a:ext cx="3079403" cy="962313"/>
      </dsp:txXfrm>
    </dsp:sp>
    <dsp:sp modelId="{D0209E47-B143-44F4-9C8D-0E3DC6B464AD}">
      <dsp:nvSpPr>
        <dsp:cNvPr id="0" name=""/>
        <dsp:cNvSpPr/>
      </dsp:nvSpPr>
      <dsp:spPr>
        <a:xfrm>
          <a:off x="1097375" y="1528810"/>
          <a:ext cx="673619" cy="1010429"/>
        </a:xfrm>
        <a:prstGeom prst="rect">
          <a:avLst/>
        </a:prstGeom>
        <a:blipFill>
          <a:blip xmlns:r="http://schemas.openxmlformats.org/officeDocument/2006/relationships" r:embed="rId3">
            <a:extLst>
              <a:ext uri="{837473B0-CC2E-450A-ABE3-18F120FF3D39}">
                <a1611:picAttrSrcUrl xmlns:a1611="http://schemas.microsoft.com/office/drawing/2016/11/main" r:id="rId4"/>
              </a:ext>
            </a:extLst>
          </a:blip>
          <a:srcRect/>
          <a:stretch>
            <a:fillRect l="-72000" r="-72000"/>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C805AB9-1BCB-4207-824D-944292E41D6D}">
      <dsp:nvSpPr>
        <dsp:cNvPr id="0" name=""/>
        <dsp:cNvSpPr/>
      </dsp:nvSpPr>
      <dsp:spPr>
        <a:xfrm>
          <a:off x="1225683" y="2879257"/>
          <a:ext cx="3079403" cy="962313"/>
        </a:xfrm>
        <a:prstGeom prst="rect">
          <a:avLst/>
        </a:prstGeom>
        <a:solidFill>
          <a:schemeClr val="lt1">
            <a:alpha val="4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51807" tIns="148590" rIns="148590" bIns="148590" numCol="1" spcCol="1270" anchor="ctr" anchorCtr="0">
          <a:noAutofit/>
        </a:bodyPr>
        <a:lstStyle/>
        <a:p>
          <a:pPr marL="0" lvl="0" indent="0" algn="l" defTabSz="1733550">
            <a:lnSpc>
              <a:spcPct val="90000"/>
            </a:lnSpc>
            <a:spcBef>
              <a:spcPct val="0"/>
            </a:spcBef>
            <a:spcAft>
              <a:spcPct val="35000"/>
            </a:spcAft>
            <a:buNone/>
          </a:pPr>
          <a:r>
            <a:rPr lang="en-GB" sz="3900" kern="1200" dirty="0"/>
            <a:t>C) Arabic</a:t>
          </a:r>
        </a:p>
      </dsp:txBody>
      <dsp:txXfrm>
        <a:off x="1225683" y="2879257"/>
        <a:ext cx="3079403" cy="962313"/>
      </dsp:txXfrm>
    </dsp:sp>
    <dsp:sp modelId="{D76CE230-7B0B-407B-BA81-4B56D328DCC0}">
      <dsp:nvSpPr>
        <dsp:cNvPr id="0" name=""/>
        <dsp:cNvSpPr/>
      </dsp:nvSpPr>
      <dsp:spPr>
        <a:xfrm>
          <a:off x="1097375" y="2740256"/>
          <a:ext cx="673619" cy="1010429"/>
        </a:xfrm>
        <a:prstGeom prst="rect">
          <a:avLst/>
        </a:prstGeom>
        <a:blipFill>
          <a:blip xmlns:r="http://schemas.openxmlformats.org/officeDocument/2006/relationships" r:embed="rId5">
            <a:extLst>
              <a:ext uri="{28A0092B-C50C-407E-A947-70E740481C1C}">
                <a14:useLocalDpi xmlns:a14="http://schemas.microsoft.com/office/drawing/2010/main" val="0"/>
              </a:ext>
            </a:extLst>
          </a:blip>
          <a:srcRect/>
          <a:stretch>
            <a:fillRect l="-63000" r="-63000"/>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DC60E7C-3FA9-476B-823A-414D1F5D4F1D}">
      <dsp:nvSpPr>
        <dsp:cNvPr id="0" name=""/>
        <dsp:cNvSpPr/>
      </dsp:nvSpPr>
      <dsp:spPr>
        <a:xfrm>
          <a:off x="1225683" y="4090703"/>
          <a:ext cx="3079403" cy="962313"/>
        </a:xfrm>
        <a:prstGeom prst="rect">
          <a:avLst/>
        </a:prstGeom>
        <a:solidFill>
          <a:schemeClr val="lt1">
            <a:alpha val="4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51807" tIns="148590" rIns="148590" bIns="148590" numCol="1" spcCol="1270" anchor="ctr" anchorCtr="0">
          <a:noAutofit/>
        </a:bodyPr>
        <a:lstStyle/>
        <a:p>
          <a:pPr marL="0" lvl="0" indent="0" algn="l" defTabSz="1733550">
            <a:lnSpc>
              <a:spcPct val="90000"/>
            </a:lnSpc>
            <a:spcBef>
              <a:spcPct val="0"/>
            </a:spcBef>
            <a:spcAft>
              <a:spcPct val="35000"/>
            </a:spcAft>
            <a:buNone/>
          </a:pPr>
          <a:r>
            <a:rPr lang="en-GB" sz="3900" kern="1200" dirty="0"/>
            <a:t>D) Hindi</a:t>
          </a:r>
        </a:p>
      </dsp:txBody>
      <dsp:txXfrm>
        <a:off x="1225683" y="4090703"/>
        <a:ext cx="3079403" cy="962313"/>
      </dsp:txXfrm>
    </dsp:sp>
    <dsp:sp modelId="{B33D6900-8262-4367-9733-075A94F3FBE4}">
      <dsp:nvSpPr>
        <dsp:cNvPr id="0" name=""/>
        <dsp:cNvSpPr/>
      </dsp:nvSpPr>
      <dsp:spPr>
        <a:xfrm>
          <a:off x="1097375" y="3951702"/>
          <a:ext cx="673619" cy="1010429"/>
        </a:xfrm>
        <a:prstGeom prst="rect">
          <a:avLst/>
        </a:prstGeom>
        <a:blipFill>
          <a:blip xmlns:r="http://schemas.openxmlformats.org/officeDocument/2006/relationships"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rcRect/>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B442041-9A69-4D35-B079-17AE2417F514}">
      <dsp:nvSpPr>
        <dsp:cNvPr id="0" name=""/>
        <dsp:cNvSpPr/>
      </dsp:nvSpPr>
      <dsp:spPr>
        <a:xfrm>
          <a:off x="1225683" y="456364"/>
          <a:ext cx="3079403" cy="962313"/>
        </a:xfrm>
        <a:prstGeom prst="rect">
          <a:avLst/>
        </a:prstGeom>
        <a:solidFill>
          <a:schemeClr val="lt1">
            <a:alpha val="4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51807" tIns="171450" rIns="171450" bIns="171450" numCol="1" spcCol="1270" anchor="ctr" anchorCtr="0">
          <a:noAutofit/>
        </a:bodyPr>
        <a:lstStyle/>
        <a:p>
          <a:pPr marL="0" lvl="0" indent="0" algn="l" defTabSz="2000250">
            <a:lnSpc>
              <a:spcPct val="90000"/>
            </a:lnSpc>
            <a:spcBef>
              <a:spcPct val="0"/>
            </a:spcBef>
            <a:spcAft>
              <a:spcPct val="35000"/>
            </a:spcAft>
            <a:buNone/>
          </a:pPr>
          <a:r>
            <a:rPr lang="en-GB" sz="4500" kern="1200" dirty="0">
              <a:latin typeface="Europea" pitchFamily="2" charset="0"/>
              <a:ea typeface="Europea" pitchFamily="2" charset="0"/>
            </a:rPr>
            <a:t>Greece</a:t>
          </a:r>
        </a:p>
      </dsp:txBody>
      <dsp:txXfrm>
        <a:off x="1225683" y="456364"/>
        <a:ext cx="3079403" cy="962313"/>
      </dsp:txXfrm>
    </dsp:sp>
    <dsp:sp modelId="{E480AF5E-85EB-4A7B-8F07-996D74904369}">
      <dsp:nvSpPr>
        <dsp:cNvPr id="0" name=""/>
        <dsp:cNvSpPr/>
      </dsp:nvSpPr>
      <dsp:spPr>
        <a:xfrm>
          <a:off x="1097375" y="317364"/>
          <a:ext cx="673619" cy="1010429"/>
        </a:xfrm>
        <a:prstGeom prst="rect">
          <a:avLst/>
        </a:prstGeom>
        <a:blipFill>
          <a:blip xmlns:r="http://schemas.openxmlformats.org/officeDocument/2006/relationships" r:embed="rId1">
            <a:extLst>
              <a:ext uri="{837473B0-CC2E-450A-ABE3-18F120FF3D39}">
                <a1611:picAttrSrcUrl xmlns:a1611="http://schemas.microsoft.com/office/drawing/2016/11/main" r:id="rId2"/>
              </a:ext>
            </a:extLst>
          </a:blip>
          <a:srcRect/>
          <a:stretch>
            <a:fillRect l="-63000" r="-63000"/>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3CB5BC7-46EF-401E-AA5B-7864C9718439}">
      <dsp:nvSpPr>
        <dsp:cNvPr id="0" name=""/>
        <dsp:cNvSpPr/>
      </dsp:nvSpPr>
      <dsp:spPr>
        <a:xfrm>
          <a:off x="1225683" y="1667811"/>
          <a:ext cx="3079403" cy="962313"/>
        </a:xfrm>
        <a:prstGeom prst="rect">
          <a:avLst/>
        </a:prstGeom>
        <a:solidFill>
          <a:schemeClr val="lt1">
            <a:alpha val="4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51807" tIns="171450" rIns="171450" bIns="171450" numCol="1" spcCol="1270" anchor="ctr" anchorCtr="0">
          <a:noAutofit/>
        </a:bodyPr>
        <a:lstStyle/>
        <a:p>
          <a:pPr marL="0" lvl="0" indent="0" algn="l" defTabSz="2000250">
            <a:lnSpc>
              <a:spcPct val="90000"/>
            </a:lnSpc>
            <a:spcBef>
              <a:spcPct val="0"/>
            </a:spcBef>
            <a:spcAft>
              <a:spcPct val="35000"/>
            </a:spcAft>
            <a:buNone/>
          </a:pPr>
          <a:r>
            <a:rPr lang="en-GB" sz="4500" kern="1200" dirty="0"/>
            <a:t>Spain</a:t>
          </a:r>
        </a:p>
      </dsp:txBody>
      <dsp:txXfrm>
        <a:off x="1225683" y="1667811"/>
        <a:ext cx="3079403" cy="962313"/>
      </dsp:txXfrm>
    </dsp:sp>
    <dsp:sp modelId="{D0209E47-B143-44F4-9C8D-0E3DC6B464AD}">
      <dsp:nvSpPr>
        <dsp:cNvPr id="0" name=""/>
        <dsp:cNvSpPr/>
      </dsp:nvSpPr>
      <dsp:spPr>
        <a:xfrm>
          <a:off x="1097375" y="1528810"/>
          <a:ext cx="673619" cy="1010429"/>
        </a:xfrm>
        <a:prstGeom prst="rect">
          <a:avLst/>
        </a:prstGeom>
        <a:blipFill>
          <a:blip xmlns:r="http://schemas.openxmlformats.org/officeDocument/2006/relationships" r:embed="rId3">
            <a:extLst>
              <a:ext uri="{837473B0-CC2E-450A-ABE3-18F120FF3D39}">
                <a1611:picAttrSrcUrl xmlns:a1611="http://schemas.microsoft.com/office/drawing/2016/11/main" r:id="rId4"/>
              </a:ext>
            </a:extLst>
          </a:blip>
          <a:srcRect/>
          <a:stretch>
            <a:fillRect l="-63000" r="-63000"/>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C805AB9-1BCB-4207-824D-944292E41D6D}">
      <dsp:nvSpPr>
        <dsp:cNvPr id="0" name=""/>
        <dsp:cNvSpPr/>
      </dsp:nvSpPr>
      <dsp:spPr>
        <a:xfrm>
          <a:off x="1225683" y="2879257"/>
          <a:ext cx="3079403" cy="962313"/>
        </a:xfrm>
        <a:prstGeom prst="rect">
          <a:avLst/>
        </a:prstGeom>
        <a:solidFill>
          <a:schemeClr val="lt1">
            <a:alpha val="4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51807" tIns="171450" rIns="171450" bIns="171450" numCol="1" spcCol="1270" anchor="ctr" anchorCtr="0">
          <a:noAutofit/>
        </a:bodyPr>
        <a:lstStyle/>
        <a:p>
          <a:pPr marL="0" lvl="0" indent="0" algn="l" defTabSz="2000250">
            <a:lnSpc>
              <a:spcPct val="90000"/>
            </a:lnSpc>
            <a:spcBef>
              <a:spcPct val="0"/>
            </a:spcBef>
            <a:spcAft>
              <a:spcPct val="35000"/>
            </a:spcAft>
            <a:buNone/>
          </a:pPr>
          <a:r>
            <a:rPr lang="en-GB" sz="4500" kern="1200" dirty="0"/>
            <a:t>Poland</a:t>
          </a:r>
        </a:p>
      </dsp:txBody>
      <dsp:txXfrm>
        <a:off x="1225683" y="2879257"/>
        <a:ext cx="3079403" cy="962313"/>
      </dsp:txXfrm>
    </dsp:sp>
    <dsp:sp modelId="{D76CE230-7B0B-407B-BA81-4B56D328DCC0}">
      <dsp:nvSpPr>
        <dsp:cNvPr id="0" name=""/>
        <dsp:cNvSpPr/>
      </dsp:nvSpPr>
      <dsp:spPr>
        <a:xfrm>
          <a:off x="1097375" y="2740256"/>
          <a:ext cx="673619" cy="1010429"/>
        </a:xfrm>
        <a:prstGeom prst="rect">
          <a:avLst/>
        </a:prstGeom>
        <a:blipFill>
          <a:blip xmlns:r="http://schemas.openxmlformats.org/officeDocument/2006/relationships" r:embed="rId5">
            <a:extLst>
              <a:ext uri="{837473B0-CC2E-450A-ABE3-18F120FF3D39}">
                <a1611:picAttrSrcUrl xmlns:a1611="http://schemas.microsoft.com/office/drawing/2016/11/main" r:id="rId6"/>
              </a:ext>
            </a:extLst>
          </a:blip>
          <a:srcRect/>
          <a:stretch>
            <a:fillRect l="-63000" r="-63000"/>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DC60E7C-3FA9-476B-823A-414D1F5D4F1D}">
      <dsp:nvSpPr>
        <dsp:cNvPr id="0" name=""/>
        <dsp:cNvSpPr/>
      </dsp:nvSpPr>
      <dsp:spPr>
        <a:xfrm>
          <a:off x="1225683" y="4090703"/>
          <a:ext cx="3079403" cy="962313"/>
        </a:xfrm>
        <a:prstGeom prst="rect">
          <a:avLst/>
        </a:prstGeom>
        <a:solidFill>
          <a:schemeClr val="lt1">
            <a:alpha val="4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51807" tIns="171450" rIns="171450" bIns="171450" numCol="1" spcCol="1270" anchor="ctr" anchorCtr="0">
          <a:noAutofit/>
        </a:bodyPr>
        <a:lstStyle/>
        <a:p>
          <a:pPr marL="0" lvl="0" indent="0" algn="l" defTabSz="2000250">
            <a:lnSpc>
              <a:spcPct val="90000"/>
            </a:lnSpc>
            <a:spcBef>
              <a:spcPct val="0"/>
            </a:spcBef>
            <a:spcAft>
              <a:spcPct val="35000"/>
            </a:spcAft>
            <a:buNone/>
          </a:pPr>
          <a:r>
            <a:rPr lang="en-GB" sz="4500" kern="1200" dirty="0"/>
            <a:t>Romania</a:t>
          </a:r>
        </a:p>
      </dsp:txBody>
      <dsp:txXfrm>
        <a:off x="1225683" y="4090703"/>
        <a:ext cx="3079403" cy="962313"/>
      </dsp:txXfrm>
    </dsp:sp>
    <dsp:sp modelId="{B33D6900-8262-4367-9733-075A94F3FBE4}">
      <dsp:nvSpPr>
        <dsp:cNvPr id="0" name=""/>
        <dsp:cNvSpPr/>
      </dsp:nvSpPr>
      <dsp:spPr>
        <a:xfrm>
          <a:off x="1097375" y="3951702"/>
          <a:ext cx="673619" cy="1010429"/>
        </a:xfrm>
        <a:prstGeom prst="rect">
          <a:avLst/>
        </a:prstGeom>
        <a:blipFill>
          <a:blip xmlns:r="http://schemas.openxmlformats.org/officeDocument/2006/relationships" r:embed="rId7">
            <a:extLst>
              <a:ext uri="{837473B0-CC2E-450A-ABE3-18F120FF3D39}">
                <a1611:picAttrSrcUrl xmlns:a1611="http://schemas.microsoft.com/office/drawing/2016/11/main" r:id="rId8"/>
              </a:ext>
            </a:extLst>
          </a:blip>
          <a:srcRect/>
          <a:stretch>
            <a:fillRect l="-50000" r="-50000"/>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B442041-9A69-4D35-B079-17AE2417F514}">
      <dsp:nvSpPr>
        <dsp:cNvPr id="0" name=""/>
        <dsp:cNvSpPr/>
      </dsp:nvSpPr>
      <dsp:spPr>
        <a:xfrm>
          <a:off x="1225683" y="456364"/>
          <a:ext cx="3079403" cy="962313"/>
        </a:xfrm>
        <a:prstGeom prst="rect">
          <a:avLst/>
        </a:prstGeom>
        <a:solidFill>
          <a:schemeClr val="lt1">
            <a:alpha val="4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51807" tIns="102870" rIns="102870" bIns="102870" numCol="1" spcCol="1270" anchor="ctr" anchorCtr="0">
          <a:noAutofit/>
        </a:bodyPr>
        <a:lstStyle/>
        <a:p>
          <a:pPr marL="0" lvl="0" indent="0" algn="l" defTabSz="1200150">
            <a:lnSpc>
              <a:spcPct val="90000"/>
            </a:lnSpc>
            <a:spcBef>
              <a:spcPct val="0"/>
            </a:spcBef>
            <a:spcAft>
              <a:spcPct val="35000"/>
            </a:spcAft>
            <a:buNone/>
          </a:pPr>
          <a:r>
            <a:rPr lang="en-GB" sz="2700" kern="1200" dirty="0">
              <a:latin typeface="Europea" pitchFamily="2" charset="0"/>
              <a:ea typeface="Europea" pitchFamily="2" charset="0"/>
            </a:rPr>
            <a:t>European Union</a:t>
          </a:r>
        </a:p>
      </dsp:txBody>
      <dsp:txXfrm>
        <a:off x="1225683" y="456364"/>
        <a:ext cx="3079403" cy="962313"/>
      </dsp:txXfrm>
    </dsp:sp>
    <dsp:sp modelId="{E480AF5E-85EB-4A7B-8F07-996D74904369}">
      <dsp:nvSpPr>
        <dsp:cNvPr id="0" name=""/>
        <dsp:cNvSpPr/>
      </dsp:nvSpPr>
      <dsp:spPr>
        <a:xfrm>
          <a:off x="1097375" y="317364"/>
          <a:ext cx="673619" cy="1010429"/>
        </a:xfrm>
        <a:prstGeom prst="rect">
          <a:avLst/>
        </a:prstGeom>
        <a:blipFill>
          <a:blip xmlns:r="http://schemas.openxmlformats.org/officeDocument/2006/relationships" r:embed="rId1">
            <a:extLst>
              <a:ext uri="{837473B0-CC2E-450A-ABE3-18F120FF3D39}">
                <a1611:picAttrSrcUrl xmlns:a1611="http://schemas.microsoft.com/office/drawing/2016/11/main" r:id="rId2"/>
              </a:ext>
            </a:extLst>
          </a:blip>
          <a:srcRect/>
          <a:stretch>
            <a:fillRect l="-63000" r="-63000"/>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3CB5BC7-46EF-401E-AA5B-7864C9718439}">
      <dsp:nvSpPr>
        <dsp:cNvPr id="0" name=""/>
        <dsp:cNvSpPr/>
      </dsp:nvSpPr>
      <dsp:spPr>
        <a:xfrm>
          <a:off x="1225683" y="1667811"/>
          <a:ext cx="3079403" cy="962313"/>
        </a:xfrm>
        <a:prstGeom prst="rect">
          <a:avLst/>
        </a:prstGeom>
        <a:solidFill>
          <a:schemeClr val="lt1">
            <a:alpha val="4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51807" tIns="102870" rIns="102870" bIns="102870" numCol="1" spcCol="1270" anchor="ctr" anchorCtr="0">
          <a:noAutofit/>
        </a:bodyPr>
        <a:lstStyle/>
        <a:p>
          <a:pPr marL="0" lvl="0" indent="0" algn="l" defTabSz="1200150">
            <a:lnSpc>
              <a:spcPct val="90000"/>
            </a:lnSpc>
            <a:spcBef>
              <a:spcPct val="0"/>
            </a:spcBef>
            <a:spcAft>
              <a:spcPct val="35000"/>
            </a:spcAft>
            <a:buNone/>
          </a:pPr>
          <a:r>
            <a:rPr lang="en-GB" sz="2700" kern="1200" dirty="0"/>
            <a:t>India</a:t>
          </a:r>
        </a:p>
      </dsp:txBody>
      <dsp:txXfrm>
        <a:off x="1225683" y="1667811"/>
        <a:ext cx="3079403" cy="962313"/>
      </dsp:txXfrm>
    </dsp:sp>
    <dsp:sp modelId="{D0209E47-B143-44F4-9C8D-0E3DC6B464AD}">
      <dsp:nvSpPr>
        <dsp:cNvPr id="0" name=""/>
        <dsp:cNvSpPr/>
      </dsp:nvSpPr>
      <dsp:spPr>
        <a:xfrm>
          <a:off x="1097375" y="1528810"/>
          <a:ext cx="673619" cy="1010429"/>
        </a:xfrm>
        <a:prstGeom prst="rect">
          <a:avLst/>
        </a:prstGeom>
        <a:blipFill>
          <a:blip xmlns:r="http://schemas.openxmlformats.org/officeDocument/2006/relationships" r:embed="rId3">
            <a:extLst>
              <a:ext uri="{837473B0-CC2E-450A-ABE3-18F120FF3D39}">
                <a1611:picAttrSrcUrl xmlns:a1611="http://schemas.microsoft.com/office/drawing/2016/11/main" r:id="rId4"/>
              </a:ext>
            </a:extLst>
          </a:blip>
          <a:srcRect/>
          <a:stretch>
            <a:fillRect l="-50000" r="-50000"/>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C805AB9-1BCB-4207-824D-944292E41D6D}">
      <dsp:nvSpPr>
        <dsp:cNvPr id="0" name=""/>
        <dsp:cNvSpPr/>
      </dsp:nvSpPr>
      <dsp:spPr>
        <a:xfrm>
          <a:off x="1225683" y="2879257"/>
          <a:ext cx="3079403" cy="962313"/>
        </a:xfrm>
        <a:prstGeom prst="rect">
          <a:avLst/>
        </a:prstGeom>
        <a:solidFill>
          <a:schemeClr val="lt1">
            <a:alpha val="4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51807" tIns="102870" rIns="102870" bIns="102870" numCol="1" spcCol="1270" anchor="ctr" anchorCtr="0">
          <a:noAutofit/>
        </a:bodyPr>
        <a:lstStyle/>
        <a:p>
          <a:pPr marL="0" lvl="0" indent="0" algn="l" defTabSz="1200150">
            <a:lnSpc>
              <a:spcPct val="90000"/>
            </a:lnSpc>
            <a:spcBef>
              <a:spcPct val="0"/>
            </a:spcBef>
            <a:spcAft>
              <a:spcPct val="35000"/>
            </a:spcAft>
            <a:buNone/>
          </a:pPr>
          <a:r>
            <a:rPr lang="en-GB" sz="2700" kern="1200" dirty="0"/>
            <a:t>United Kingdom</a:t>
          </a:r>
        </a:p>
      </dsp:txBody>
      <dsp:txXfrm>
        <a:off x="1225683" y="2879257"/>
        <a:ext cx="3079403" cy="962313"/>
      </dsp:txXfrm>
    </dsp:sp>
    <dsp:sp modelId="{D76CE230-7B0B-407B-BA81-4B56D328DCC0}">
      <dsp:nvSpPr>
        <dsp:cNvPr id="0" name=""/>
        <dsp:cNvSpPr/>
      </dsp:nvSpPr>
      <dsp:spPr>
        <a:xfrm>
          <a:off x="1097375" y="2740256"/>
          <a:ext cx="673619" cy="1010429"/>
        </a:xfrm>
        <a:prstGeom prst="rect">
          <a:avLst/>
        </a:prstGeom>
        <a:blipFill>
          <a:blip xmlns:r="http://schemas.openxmlformats.org/officeDocument/2006/relationships" r:embed="rId5">
            <a:extLst>
              <a:ext uri="{837473B0-CC2E-450A-ABE3-18F120FF3D39}">
                <a1611:picAttrSrcUrl xmlns:a1611="http://schemas.microsoft.com/office/drawing/2016/11/main" r:id="rId6"/>
              </a:ext>
            </a:extLst>
          </a:blip>
          <a:srcRect/>
          <a:stretch>
            <a:fillRect l="-83000" r="-83000"/>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DC60E7C-3FA9-476B-823A-414D1F5D4F1D}">
      <dsp:nvSpPr>
        <dsp:cNvPr id="0" name=""/>
        <dsp:cNvSpPr/>
      </dsp:nvSpPr>
      <dsp:spPr>
        <a:xfrm>
          <a:off x="1225683" y="4090703"/>
          <a:ext cx="3079403" cy="962313"/>
        </a:xfrm>
        <a:prstGeom prst="rect">
          <a:avLst/>
        </a:prstGeom>
        <a:solidFill>
          <a:schemeClr val="lt1">
            <a:alpha val="4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51807" tIns="102870" rIns="102870" bIns="102870" numCol="1" spcCol="1270" anchor="ctr" anchorCtr="0">
          <a:noAutofit/>
        </a:bodyPr>
        <a:lstStyle/>
        <a:p>
          <a:pPr marL="0" lvl="0" indent="0" algn="l" defTabSz="1200150">
            <a:lnSpc>
              <a:spcPct val="90000"/>
            </a:lnSpc>
            <a:spcBef>
              <a:spcPct val="0"/>
            </a:spcBef>
            <a:spcAft>
              <a:spcPct val="35000"/>
            </a:spcAft>
            <a:buNone/>
          </a:pPr>
          <a:r>
            <a:rPr lang="en-GB" sz="2700" kern="1200" dirty="0"/>
            <a:t>United States of America</a:t>
          </a:r>
        </a:p>
      </dsp:txBody>
      <dsp:txXfrm>
        <a:off x="1225683" y="4090703"/>
        <a:ext cx="3079403" cy="962313"/>
      </dsp:txXfrm>
    </dsp:sp>
    <dsp:sp modelId="{B33D6900-8262-4367-9733-075A94F3FBE4}">
      <dsp:nvSpPr>
        <dsp:cNvPr id="0" name=""/>
        <dsp:cNvSpPr/>
      </dsp:nvSpPr>
      <dsp:spPr>
        <a:xfrm>
          <a:off x="1097375" y="3951702"/>
          <a:ext cx="673619" cy="1010429"/>
        </a:xfrm>
        <a:prstGeom prst="rect">
          <a:avLst/>
        </a:prstGeom>
        <a:blipFill>
          <a:blip xmlns:r="http://schemas.openxmlformats.org/officeDocument/2006/relationships" r:embed="rId7">
            <a:extLst>
              <a:ext uri="{837473B0-CC2E-450A-ABE3-18F120FF3D39}">
                <a1611:picAttrSrcUrl xmlns:a1611="http://schemas.microsoft.com/office/drawing/2016/11/main" r:id="rId8"/>
              </a:ext>
            </a:extLst>
          </a:blip>
          <a:srcRect/>
          <a:stretch>
            <a:fillRect l="-63000" r="-63000"/>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B442041-9A69-4D35-B079-17AE2417F514}">
      <dsp:nvSpPr>
        <dsp:cNvPr id="0" name=""/>
        <dsp:cNvSpPr/>
      </dsp:nvSpPr>
      <dsp:spPr>
        <a:xfrm>
          <a:off x="1225683" y="456364"/>
          <a:ext cx="3079403" cy="962313"/>
        </a:xfrm>
        <a:prstGeom prst="rect">
          <a:avLst/>
        </a:prstGeom>
        <a:solidFill>
          <a:schemeClr val="lt1">
            <a:alpha val="4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51807" tIns="102870" rIns="102870" bIns="102870" numCol="1" spcCol="1270" anchor="ctr" anchorCtr="0">
          <a:noAutofit/>
        </a:bodyPr>
        <a:lstStyle/>
        <a:p>
          <a:pPr marL="0" lvl="0" indent="0" algn="l" defTabSz="1200150">
            <a:lnSpc>
              <a:spcPct val="90000"/>
            </a:lnSpc>
            <a:spcBef>
              <a:spcPct val="0"/>
            </a:spcBef>
            <a:spcAft>
              <a:spcPct val="35000"/>
            </a:spcAft>
            <a:buNone/>
          </a:pPr>
          <a:r>
            <a:rPr lang="en-GB" sz="2700" kern="1200" dirty="0">
              <a:latin typeface="Europea" pitchFamily="2" charset="0"/>
              <a:ea typeface="Europea" pitchFamily="2" charset="0"/>
            </a:rPr>
            <a:t>European Union</a:t>
          </a:r>
        </a:p>
      </dsp:txBody>
      <dsp:txXfrm>
        <a:off x="1225683" y="456364"/>
        <a:ext cx="3079403" cy="962313"/>
      </dsp:txXfrm>
    </dsp:sp>
    <dsp:sp modelId="{E480AF5E-85EB-4A7B-8F07-996D74904369}">
      <dsp:nvSpPr>
        <dsp:cNvPr id="0" name=""/>
        <dsp:cNvSpPr/>
      </dsp:nvSpPr>
      <dsp:spPr>
        <a:xfrm>
          <a:off x="1097375" y="317364"/>
          <a:ext cx="673619" cy="1010429"/>
        </a:xfrm>
        <a:prstGeom prst="rect">
          <a:avLst/>
        </a:prstGeom>
        <a:blipFill>
          <a:blip xmlns:r="http://schemas.openxmlformats.org/officeDocument/2006/relationships" r:embed="rId1">
            <a:extLst>
              <a:ext uri="{837473B0-CC2E-450A-ABE3-18F120FF3D39}">
                <a1611:picAttrSrcUrl xmlns:a1611="http://schemas.microsoft.com/office/drawing/2016/11/main" r:id="rId2"/>
              </a:ext>
            </a:extLst>
          </a:blip>
          <a:srcRect/>
          <a:stretch>
            <a:fillRect l="-63000" r="-63000"/>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3CB5BC7-46EF-401E-AA5B-7864C9718439}">
      <dsp:nvSpPr>
        <dsp:cNvPr id="0" name=""/>
        <dsp:cNvSpPr/>
      </dsp:nvSpPr>
      <dsp:spPr>
        <a:xfrm>
          <a:off x="1225683" y="1667811"/>
          <a:ext cx="3079403" cy="962313"/>
        </a:xfrm>
        <a:prstGeom prst="rect">
          <a:avLst/>
        </a:prstGeom>
        <a:solidFill>
          <a:schemeClr val="lt1">
            <a:alpha val="4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51807" tIns="102870" rIns="102870" bIns="102870" numCol="1" spcCol="1270" anchor="ctr" anchorCtr="0">
          <a:noAutofit/>
        </a:bodyPr>
        <a:lstStyle/>
        <a:p>
          <a:pPr marL="0" lvl="0" indent="0" algn="l" defTabSz="1200150">
            <a:lnSpc>
              <a:spcPct val="90000"/>
            </a:lnSpc>
            <a:spcBef>
              <a:spcPct val="0"/>
            </a:spcBef>
            <a:spcAft>
              <a:spcPct val="35000"/>
            </a:spcAft>
            <a:buNone/>
          </a:pPr>
          <a:r>
            <a:rPr lang="en-GB" sz="2700" kern="1200" dirty="0"/>
            <a:t>India</a:t>
          </a:r>
        </a:p>
      </dsp:txBody>
      <dsp:txXfrm>
        <a:off x="1225683" y="1667811"/>
        <a:ext cx="3079403" cy="962313"/>
      </dsp:txXfrm>
    </dsp:sp>
    <dsp:sp modelId="{D0209E47-B143-44F4-9C8D-0E3DC6B464AD}">
      <dsp:nvSpPr>
        <dsp:cNvPr id="0" name=""/>
        <dsp:cNvSpPr/>
      </dsp:nvSpPr>
      <dsp:spPr>
        <a:xfrm>
          <a:off x="1097375" y="1528810"/>
          <a:ext cx="673619" cy="1010429"/>
        </a:xfrm>
        <a:prstGeom prst="rect">
          <a:avLst/>
        </a:prstGeom>
        <a:blipFill>
          <a:blip xmlns:r="http://schemas.openxmlformats.org/officeDocument/2006/relationships" r:embed="rId3">
            <a:extLst>
              <a:ext uri="{837473B0-CC2E-450A-ABE3-18F120FF3D39}">
                <a1611:picAttrSrcUrl xmlns:a1611="http://schemas.microsoft.com/office/drawing/2016/11/main" r:id="rId4"/>
              </a:ext>
            </a:extLst>
          </a:blip>
          <a:srcRect/>
          <a:stretch>
            <a:fillRect l="-50000" r="-50000"/>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C805AB9-1BCB-4207-824D-944292E41D6D}">
      <dsp:nvSpPr>
        <dsp:cNvPr id="0" name=""/>
        <dsp:cNvSpPr/>
      </dsp:nvSpPr>
      <dsp:spPr>
        <a:xfrm>
          <a:off x="1225683" y="2879257"/>
          <a:ext cx="3079403" cy="962313"/>
        </a:xfrm>
        <a:prstGeom prst="rect">
          <a:avLst/>
        </a:prstGeom>
        <a:solidFill>
          <a:schemeClr val="lt1">
            <a:alpha val="4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51807" tIns="102870" rIns="102870" bIns="102870" numCol="1" spcCol="1270" anchor="ctr" anchorCtr="0">
          <a:noAutofit/>
        </a:bodyPr>
        <a:lstStyle/>
        <a:p>
          <a:pPr marL="0" lvl="0" indent="0" algn="l" defTabSz="1200150">
            <a:lnSpc>
              <a:spcPct val="90000"/>
            </a:lnSpc>
            <a:spcBef>
              <a:spcPct val="0"/>
            </a:spcBef>
            <a:spcAft>
              <a:spcPct val="35000"/>
            </a:spcAft>
            <a:buNone/>
          </a:pPr>
          <a:r>
            <a:rPr lang="en-GB" sz="2700" kern="1200" dirty="0"/>
            <a:t>United Kingdom</a:t>
          </a:r>
        </a:p>
      </dsp:txBody>
      <dsp:txXfrm>
        <a:off x="1225683" y="2879257"/>
        <a:ext cx="3079403" cy="962313"/>
      </dsp:txXfrm>
    </dsp:sp>
    <dsp:sp modelId="{D76CE230-7B0B-407B-BA81-4B56D328DCC0}">
      <dsp:nvSpPr>
        <dsp:cNvPr id="0" name=""/>
        <dsp:cNvSpPr/>
      </dsp:nvSpPr>
      <dsp:spPr>
        <a:xfrm>
          <a:off x="1097375" y="2740256"/>
          <a:ext cx="673619" cy="1010429"/>
        </a:xfrm>
        <a:prstGeom prst="rect">
          <a:avLst/>
        </a:prstGeom>
        <a:blipFill>
          <a:blip xmlns:r="http://schemas.openxmlformats.org/officeDocument/2006/relationships" r:embed="rId5">
            <a:extLst>
              <a:ext uri="{837473B0-CC2E-450A-ABE3-18F120FF3D39}">
                <a1611:picAttrSrcUrl xmlns:a1611="http://schemas.microsoft.com/office/drawing/2016/11/main" r:id="rId6"/>
              </a:ext>
            </a:extLst>
          </a:blip>
          <a:srcRect/>
          <a:stretch>
            <a:fillRect l="-83000" r="-83000"/>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DC60E7C-3FA9-476B-823A-414D1F5D4F1D}">
      <dsp:nvSpPr>
        <dsp:cNvPr id="0" name=""/>
        <dsp:cNvSpPr/>
      </dsp:nvSpPr>
      <dsp:spPr>
        <a:xfrm>
          <a:off x="1225683" y="4090703"/>
          <a:ext cx="3079403" cy="962313"/>
        </a:xfrm>
        <a:prstGeom prst="rect">
          <a:avLst/>
        </a:prstGeom>
        <a:solidFill>
          <a:schemeClr val="lt1">
            <a:alpha val="4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51807" tIns="102870" rIns="102870" bIns="102870" numCol="1" spcCol="1270" anchor="ctr" anchorCtr="0">
          <a:noAutofit/>
        </a:bodyPr>
        <a:lstStyle/>
        <a:p>
          <a:pPr marL="0" lvl="0" indent="0" algn="l" defTabSz="1200150">
            <a:lnSpc>
              <a:spcPct val="90000"/>
            </a:lnSpc>
            <a:spcBef>
              <a:spcPct val="0"/>
            </a:spcBef>
            <a:spcAft>
              <a:spcPct val="35000"/>
            </a:spcAft>
            <a:buNone/>
          </a:pPr>
          <a:r>
            <a:rPr lang="en-GB" sz="2700" kern="1200" dirty="0"/>
            <a:t>United States of America</a:t>
          </a:r>
        </a:p>
      </dsp:txBody>
      <dsp:txXfrm>
        <a:off x="1225683" y="4090703"/>
        <a:ext cx="3079403" cy="962313"/>
      </dsp:txXfrm>
    </dsp:sp>
    <dsp:sp modelId="{B33D6900-8262-4367-9733-075A94F3FBE4}">
      <dsp:nvSpPr>
        <dsp:cNvPr id="0" name=""/>
        <dsp:cNvSpPr/>
      </dsp:nvSpPr>
      <dsp:spPr>
        <a:xfrm>
          <a:off x="1097375" y="3951702"/>
          <a:ext cx="673619" cy="1010429"/>
        </a:xfrm>
        <a:prstGeom prst="rect">
          <a:avLst/>
        </a:prstGeom>
        <a:blipFill>
          <a:blip xmlns:r="http://schemas.openxmlformats.org/officeDocument/2006/relationships" r:embed="rId7">
            <a:extLst>
              <a:ext uri="{837473B0-CC2E-450A-ABE3-18F120FF3D39}">
                <a1611:picAttrSrcUrl xmlns:a1611="http://schemas.microsoft.com/office/drawing/2016/11/main" r:id="rId8"/>
              </a:ext>
            </a:extLst>
          </a:blip>
          <a:srcRect/>
          <a:stretch>
            <a:fillRect l="-63000" r="-63000"/>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B442041-9A69-4D35-B079-17AE2417F514}">
      <dsp:nvSpPr>
        <dsp:cNvPr id="0" name=""/>
        <dsp:cNvSpPr/>
      </dsp:nvSpPr>
      <dsp:spPr>
        <a:xfrm>
          <a:off x="1225683" y="456364"/>
          <a:ext cx="3079403" cy="962313"/>
        </a:xfrm>
        <a:prstGeom prst="rect">
          <a:avLst/>
        </a:prstGeom>
        <a:solidFill>
          <a:schemeClr val="lt1">
            <a:alpha val="4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51807" tIns="102870" rIns="102870" bIns="102870" numCol="1" spcCol="1270" anchor="ctr" anchorCtr="0">
          <a:noAutofit/>
        </a:bodyPr>
        <a:lstStyle/>
        <a:p>
          <a:pPr marL="0" lvl="0" indent="0" algn="l" defTabSz="1200150">
            <a:lnSpc>
              <a:spcPct val="90000"/>
            </a:lnSpc>
            <a:spcBef>
              <a:spcPct val="0"/>
            </a:spcBef>
            <a:spcAft>
              <a:spcPct val="35000"/>
            </a:spcAft>
            <a:buNone/>
          </a:pPr>
          <a:r>
            <a:rPr lang="en-GB" sz="2700" kern="1200" dirty="0">
              <a:latin typeface="Europea" pitchFamily="2" charset="0"/>
              <a:ea typeface="Europea" pitchFamily="2" charset="0"/>
            </a:rPr>
            <a:t>Irish citizens</a:t>
          </a:r>
        </a:p>
      </dsp:txBody>
      <dsp:txXfrm>
        <a:off x="1225683" y="456364"/>
        <a:ext cx="3079403" cy="962313"/>
      </dsp:txXfrm>
    </dsp:sp>
    <dsp:sp modelId="{E480AF5E-85EB-4A7B-8F07-996D74904369}">
      <dsp:nvSpPr>
        <dsp:cNvPr id="0" name=""/>
        <dsp:cNvSpPr/>
      </dsp:nvSpPr>
      <dsp:spPr>
        <a:xfrm>
          <a:off x="1097375" y="317364"/>
          <a:ext cx="673619" cy="1010429"/>
        </a:xfrm>
        <a:prstGeom prst="rect">
          <a:avLst/>
        </a:prstGeom>
        <a:blipFill>
          <a:blip xmlns:r="http://schemas.openxmlformats.org/officeDocument/2006/relationships" r:embed="rId1">
            <a:extLst>
              <a:ext uri="{837473B0-CC2E-450A-ABE3-18F120FF3D39}">
                <a1611:picAttrSrcUrl xmlns:a1611="http://schemas.microsoft.com/office/drawing/2016/11/main" r:id="rId2"/>
              </a:ext>
            </a:extLst>
          </a:blip>
          <a:srcRect/>
          <a:stretch>
            <a:fillRect l="-63000" r="-63000"/>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3CB5BC7-46EF-401E-AA5B-7864C9718439}">
      <dsp:nvSpPr>
        <dsp:cNvPr id="0" name=""/>
        <dsp:cNvSpPr/>
      </dsp:nvSpPr>
      <dsp:spPr>
        <a:xfrm>
          <a:off x="1225683" y="1667811"/>
          <a:ext cx="3079403" cy="962313"/>
        </a:xfrm>
        <a:prstGeom prst="rect">
          <a:avLst/>
        </a:prstGeom>
        <a:solidFill>
          <a:schemeClr val="lt1">
            <a:alpha val="4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51807" tIns="102870" rIns="102870" bIns="102870" numCol="1" spcCol="1270" anchor="ctr" anchorCtr="0">
          <a:noAutofit/>
        </a:bodyPr>
        <a:lstStyle/>
        <a:p>
          <a:pPr marL="0" lvl="0" indent="0" algn="l" defTabSz="1200150">
            <a:lnSpc>
              <a:spcPct val="90000"/>
            </a:lnSpc>
            <a:spcBef>
              <a:spcPct val="0"/>
            </a:spcBef>
            <a:spcAft>
              <a:spcPct val="35000"/>
            </a:spcAft>
            <a:buNone/>
          </a:pPr>
          <a:r>
            <a:rPr lang="en-GB" sz="2700" kern="1200" dirty="0"/>
            <a:t>Swiss citizens</a:t>
          </a:r>
        </a:p>
      </dsp:txBody>
      <dsp:txXfrm>
        <a:off x="1225683" y="1667811"/>
        <a:ext cx="3079403" cy="962313"/>
      </dsp:txXfrm>
    </dsp:sp>
    <dsp:sp modelId="{D0209E47-B143-44F4-9C8D-0E3DC6B464AD}">
      <dsp:nvSpPr>
        <dsp:cNvPr id="0" name=""/>
        <dsp:cNvSpPr/>
      </dsp:nvSpPr>
      <dsp:spPr>
        <a:xfrm>
          <a:off x="1097375" y="1528810"/>
          <a:ext cx="673619" cy="1010429"/>
        </a:xfrm>
        <a:prstGeom prst="rect">
          <a:avLst/>
        </a:prstGeom>
        <a:blipFill>
          <a:blip xmlns:r="http://schemas.openxmlformats.org/officeDocument/2006/relationships" r:embed="rId3">
            <a:extLst>
              <a:ext uri="{837473B0-CC2E-450A-ABE3-18F120FF3D39}">
                <a1611:picAttrSrcUrl xmlns:a1611="http://schemas.microsoft.com/office/drawing/2016/11/main" r:id="rId4"/>
              </a:ext>
            </a:extLst>
          </a:blip>
          <a:srcRect/>
          <a:stretch>
            <a:fillRect l="-63000" r="-63000"/>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C805AB9-1BCB-4207-824D-944292E41D6D}">
      <dsp:nvSpPr>
        <dsp:cNvPr id="0" name=""/>
        <dsp:cNvSpPr/>
      </dsp:nvSpPr>
      <dsp:spPr>
        <a:xfrm>
          <a:off x="1225683" y="2879257"/>
          <a:ext cx="3079403" cy="962313"/>
        </a:xfrm>
        <a:prstGeom prst="rect">
          <a:avLst/>
        </a:prstGeom>
        <a:solidFill>
          <a:schemeClr val="lt1">
            <a:alpha val="4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51807" tIns="102870" rIns="102870" bIns="102870" numCol="1" spcCol="1270" anchor="ctr" anchorCtr="0">
          <a:noAutofit/>
        </a:bodyPr>
        <a:lstStyle/>
        <a:p>
          <a:pPr marL="0" lvl="0" indent="0" algn="l" defTabSz="1200150">
            <a:lnSpc>
              <a:spcPct val="90000"/>
            </a:lnSpc>
            <a:spcBef>
              <a:spcPct val="0"/>
            </a:spcBef>
            <a:spcAft>
              <a:spcPct val="35000"/>
            </a:spcAft>
            <a:buNone/>
          </a:pPr>
          <a:r>
            <a:rPr lang="en-GB" sz="2700" kern="1200" dirty="0"/>
            <a:t>UK citizens</a:t>
          </a:r>
        </a:p>
      </dsp:txBody>
      <dsp:txXfrm>
        <a:off x="1225683" y="2879257"/>
        <a:ext cx="3079403" cy="962313"/>
      </dsp:txXfrm>
    </dsp:sp>
    <dsp:sp modelId="{D76CE230-7B0B-407B-BA81-4B56D328DCC0}">
      <dsp:nvSpPr>
        <dsp:cNvPr id="0" name=""/>
        <dsp:cNvSpPr/>
      </dsp:nvSpPr>
      <dsp:spPr>
        <a:xfrm>
          <a:off x="1097375" y="2740256"/>
          <a:ext cx="673619" cy="1010429"/>
        </a:xfrm>
        <a:prstGeom prst="rect">
          <a:avLst/>
        </a:prstGeom>
        <a:blipFill>
          <a:blip xmlns:r="http://schemas.openxmlformats.org/officeDocument/2006/relationships" r:embed="rId5">
            <a:extLst>
              <a:ext uri="{837473B0-CC2E-450A-ABE3-18F120FF3D39}">
                <a1611:picAttrSrcUrl xmlns:a1611="http://schemas.microsoft.com/office/drawing/2016/11/main" r:id="rId6"/>
              </a:ext>
            </a:extLst>
          </a:blip>
          <a:srcRect/>
          <a:stretch>
            <a:fillRect l="-83000" r="-83000"/>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DC60E7C-3FA9-476B-823A-414D1F5D4F1D}">
      <dsp:nvSpPr>
        <dsp:cNvPr id="0" name=""/>
        <dsp:cNvSpPr/>
      </dsp:nvSpPr>
      <dsp:spPr>
        <a:xfrm>
          <a:off x="1225683" y="4090703"/>
          <a:ext cx="3079403" cy="962313"/>
        </a:xfrm>
        <a:prstGeom prst="rect">
          <a:avLst/>
        </a:prstGeom>
        <a:solidFill>
          <a:schemeClr val="lt1">
            <a:alpha val="4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51807" tIns="102870" rIns="102870" bIns="102870" numCol="1" spcCol="1270" anchor="ctr" anchorCtr="0">
          <a:noAutofit/>
        </a:bodyPr>
        <a:lstStyle/>
        <a:p>
          <a:pPr marL="0" lvl="0" indent="0" algn="l" defTabSz="1200150">
            <a:lnSpc>
              <a:spcPct val="90000"/>
            </a:lnSpc>
            <a:spcBef>
              <a:spcPct val="0"/>
            </a:spcBef>
            <a:spcAft>
              <a:spcPct val="35000"/>
            </a:spcAft>
            <a:buNone/>
          </a:pPr>
          <a:r>
            <a:rPr lang="en-GB" sz="2700" kern="1200" dirty="0"/>
            <a:t>German citizens</a:t>
          </a:r>
        </a:p>
      </dsp:txBody>
      <dsp:txXfrm>
        <a:off x="1225683" y="4090703"/>
        <a:ext cx="3079403" cy="962313"/>
      </dsp:txXfrm>
    </dsp:sp>
    <dsp:sp modelId="{B33D6900-8262-4367-9733-075A94F3FBE4}">
      <dsp:nvSpPr>
        <dsp:cNvPr id="0" name=""/>
        <dsp:cNvSpPr/>
      </dsp:nvSpPr>
      <dsp:spPr>
        <a:xfrm>
          <a:off x="1097375" y="3951702"/>
          <a:ext cx="673619" cy="1010429"/>
        </a:xfrm>
        <a:prstGeom prst="rect">
          <a:avLst/>
        </a:prstGeom>
        <a:blipFill>
          <a:blip xmlns:r="http://schemas.openxmlformats.org/officeDocument/2006/relationships"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rcRect/>
          <a:stretch>
            <a:fillRect l="-83000" r="-83000"/>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B442041-9A69-4D35-B079-17AE2417F514}">
      <dsp:nvSpPr>
        <dsp:cNvPr id="0" name=""/>
        <dsp:cNvSpPr/>
      </dsp:nvSpPr>
      <dsp:spPr>
        <a:xfrm>
          <a:off x="1225683" y="456364"/>
          <a:ext cx="3079403" cy="962313"/>
        </a:xfrm>
        <a:prstGeom prst="rect">
          <a:avLst/>
        </a:prstGeom>
        <a:solidFill>
          <a:schemeClr val="lt1">
            <a:alpha val="4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51807" tIns="102870" rIns="102870" bIns="102870" numCol="1" spcCol="1270" anchor="ctr" anchorCtr="0">
          <a:noAutofit/>
        </a:bodyPr>
        <a:lstStyle/>
        <a:p>
          <a:pPr marL="0" lvl="0" indent="0" algn="l" defTabSz="1200150">
            <a:lnSpc>
              <a:spcPct val="90000"/>
            </a:lnSpc>
            <a:spcBef>
              <a:spcPct val="0"/>
            </a:spcBef>
            <a:spcAft>
              <a:spcPct val="35000"/>
            </a:spcAft>
            <a:buNone/>
          </a:pPr>
          <a:r>
            <a:rPr lang="en-GB" sz="2700" kern="1200" dirty="0">
              <a:latin typeface="Europea" pitchFamily="2" charset="0"/>
              <a:ea typeface="Europea" pitchFamily="2" charset="0"/>
            </a:rPr>
            <a:t>Irish citizens</a:t>
          </a:r>
        </a:p>
      </dsp:txBody>
      <dsp:txXfrm>
        <a:off x="1225683" y="456364"/>
        <a:ext cx="3079403" cy="962313"/>
      </dsp:txXfrm>
    </dsp:sp>
    <dsp:sp modelId="{E480AF5E-85EB-4A7B-8F07-996D74904369}">
      <dsp:nvSpPr>
        <dsp:cNvPr id="0" name=""/>
        <dsp:cNvSpPr/>
      </dsp:nvSpPr>
      <dsp:spPr>
        <a:xfrm>
          <a:off x="1097375" y="317364"/>
          <a:ext cx="673619" cy="1010429"/>
        </a:xfrm>
        <a:prstGeom prst="rect">
          <a:avLst/>
        </a:prstGeom>
        <a:blipFill>
          <a:blip xmlns:r="http://schemas.openxmlformats.org/officeDocument/2006/relationships" r:embed="rId1">
            <a:extLst>
              <a:ext uri="{837473B0-CC2E-450A-ABE3-18F120FF3D39}">
                <a1611:picAttrSrcUrl xmlns:a1611="http://schemas.microsoft.com/office/drawing/2016/11/main" r:id="rId2"/>
              </a:ext>
            </a:extLst>
          </a:blip>
          <a:srcRect/>
          <a:stretch>
            <a:fillRect l="-63000" r="-63000"/>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3CB5BC7-46EF-401E-AA5B-7864C9718439}">
      <dsp:nvSpPr>
        <dsp:cNvPr id="0" name=""/>
        <dsp:cNvSpPr/>
      </dsp:nvSpPr>
      <dsp:spPr>
        <a:xfrm>
          <a:off x="1225683" y="1667811"/>
          <a:ext cx="3079403" cy="962313"/>
        </a:xfrm>
        <a:prstGeom prst="rect">
          <a:avLst/>
        </a:prstGeom>
        <a:solidFill>
          <a:schemeClr val="lt1">
            <a:alpha val="4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51807" tIns="102870" rIns="102870" bIns="102870" numCol="1" spcCol="1270" anchor="ctr" anchorCtr="0">
          <a:noAutofit/>
        </a:bodyPr>
        <a:lstStyle/>
        <a:p>
          <a:pPr marL="0" lvl="0" indent="0" algn="l" defTabSz="1200150">
            <a:lnSpc>
              <a:spcPct val="90000"/>
            </a:lnSpc>
            <a:spcBef>
              <a:spcPct val="0"/>
            </a:spcBef>
            <a:spcAft>
              <a:spcPct val="35000"/>
            </a:spcAft>
            <a:buNone/>
          </a:pPr>
          <a:r>
            <a:rPr lang="en-GB" sz="2700" kern="1200" dirty="0"/>
            <a:t>Swiss citizens</a:t>
          </a:r>
        </a:p>
      </dsp:txBody>
      <dsp:txXfrm>
        <a:off x="1225683" y="1667811"/>
        <a:ext cx="3079403" cy="962313"/>
      </dsp:txXfrm>
    </dsp:sp>
    <dsp:sp modelId="{D0209E47-B143-44F4-9C8D-0E3DC6B464AD}">
      <dsp:nvSpPr>
        <dsp:cNvPr id="0" name=""/>
        <dsp:cNvSpPr/>
      </dsp:nvSpPr>
      <dsp:spPr>
        <a:xfrm>
          <a:off x="1097375" y="1528810"/>
          <a:ext cx="673619" cy="1010429"/>
        </a:xfrm>
        <a:prstGeom prst="rect">
          <a:avLst/>
        </a:prstGeom>
        <a:blipFill>
          <a:blip xmlns:r="http://schemas.openxmlformats.org/officeDocument/2006/relationships" r:embed="rId3">
            <a:extLst>
              <a:ext uri="{837473B0-CC2E-450A-ABE3-18F120FF3D39}">
                <a1611:picAttrSrcUrl xmlns:a1611="http://schemas.microsoft.com/office/drawing/2016/11/main" r:id="rId4"/>
              </a:ext>
            </a:extLst>
          </a:blip>
          <a:srcRect/>
          <a:stretch>
            <a:fillRect l="-63000" r="-63000"/>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C805AB9-1BCB-4207-824D-944292E41D6D}">
      <dsp:nvSpPr>
        <dsp:cNvPr id="0" name=""/>
        <dsp:cNvSpPr/>
      </dsp:nvSpPr>
      <dsp:spPr>
        <a:xfrm>
          <a:off x="1225683" y="2879257"/>
          <a:ext cx="3079403" cy="962313"/>
        </a:xfrm>
        <a:prstGeom prst="rect">
          <a:avLst/>
        </a:prstGeom>
        <a:solidFill>
          <a:schemeClr val="lt1">
            <a:alpha val="4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51807" tIns="102870" rIns="102870" bIns="102870" numCol="1" spcCol="1270" anchor="ctr" anchorCtr="0">
          <a:noAutofit/>
        </a:bodyPr>
        <a:lstStyle/>
        <a:p>
          <a:pPr marL="0" lvl="0" indent="0" algn="l" defTabSz="1200150">
            <a:lnSpc>
              <a:spcPct val="90000"/>
            </a:lnSpc>
            <a:spcBef>
              <a:spcPct val="0"/>
            </a:spcBef>
            <a:spcAft>
              <a:spcPct val="35000"/>
            </a:spcAft>
            <a:buNone/>
          </a:pPr>
          <a:r>
            <a:rPr lang="en-GB" sz="2700" kern="1200" dirty="0"/>
            <a:t>UK citizens</a:t>
          </a:r>
        </a:p>
      </dsp:txBody>
      <dsp:txXfrm>
        <a:off x="1225683" y="2879257"/>
        <a:ext cx="3079403" cy="962313"/>
      </dsp:txXfrm>
    </dsp:sp>
    <dsp:sp modelId="{D76CE230-7B0B-407B-BA81-4B56D328DCC0}">
      <dsp:nvSpPr>
        <dsp:cNvPr id="0" name=""/>
        <dsp:cNvSpPr/>
      </dsp:nvSpPr>
      <dsp:spPr>
        <a:xfrm>
          <a:off x="1097375" y="2740256"/>
          <a:ext cx="673619" cy="1010429"/>
        </a:xfrm>
        <a:prstGeom prst="rect">
          <a:avLst/>
        </a:prstGeom>
        <a:blipFill>
          <a:blip xmlns:r="http://schemas.openxmlformats.org/officeDocument/2006/relationships" r:embed="rId5">
            <a:extLst>
              <a:ext uri="{837473B0-CC2E-450A-ABE3-18F120FF3D39}">
                <a1611:picAttrSrcUrl xmlns:a1611="http://schemas.microsoft.com/office/drawing/2016/11/main" r:id="rId6"/>
              </a:ext>
            </a:extLst>
          </a:blip>
          <a:srcRect/>
          <a:stretch>
            <a:fillRect l="-83000" r="-83000"/>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DC60E7C-3FA9-476B-823A-414D1F5D4F1D}">
      <dsp:nvSpPr>
        <dsp:cNvPr id="0" name=""/>
        <dsp:cNvSpPr/>
      </dsp:nvSpPr>
      <dsp:spPr>
        <a:xfrm>
          <a:off x="1225683" y="4090703"/>
          <a:ext cx="3079403" cy="962313"/>
        </a:xfrm>
        <a:prstGeom prst="rect">
          <a:avLst/>
        </a:prstGeom>
        <a:solidFill>
          <a:schemeClr val="lt1">
            <a:alpha val="4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51807" tIns="102870" rIns="102870" bIns="102870" numCol="1" spcCol="1270" anchor="ctr" anchorCtr="0">
          <a:noAutofit/>
        </a:bodyPr>
        <a:lstStyle/>
        <a:p>
          <a:pPr marL="0" lvl="0" indent="0" algn="l" defTabSz="1200150">
            <a:lnSpc>
              <a:spcPct val="90000"/>
            </a:lnSpc>
            <a:spcBef>
              <a:spcPct val="0"/>
            </a:spcBef>
            <a:spcAft>
              <a:spcPct val="35000"/>
            </a:spcAft>
            <a:buNone/>
          </a:pPr>
          <a:r>
            <a:rPr lang="en-GB" sz="2700" kern="1200" dirty="0"/>
            <a:t>German citizens</a:t>
          </a:r>
        </a:p>
      </dsp:txBody>
      <dsp:txXfrm>
        <a:off x="1225683" y="4090703"/>
        <a:ext cx="3079403" cy="962313"/>
      </dsp:txXfrm>
    </dsp:sp>
    <dsp:sp modelId="{B33D6900-8262-4367-9733-075A94F3FBE4}">
      <dsp:nvSpPr>
        <dsp:cNvPr id="0" name=""/>
        <dsp:cNvSpPr/>
      </dsp:nvSpPr>
      <dsp:spPr>
        <a:xfrm>
          <a:off x="1097375" y="3951702"/>
          <a:ext cx="673619" cy="1010429"/>
        </a:xfrm>
        <a:prstGeom prst="rect">
          <a:avLst/>
        </a:prstGeom>
        <a:blipFill>
          <a:blip xmlns:r="http://schemas.openxmlformats.org/officeDocument/2006/relationships"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rcRect/>
          <a:stretch>
            <a:fillRect l="-83000" r="-83000"/>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B442041-9A69-4D35-B079-17AE2417F514}">
      <dsp:nvSpPr>
        <dsp:cNvPr id="0" name=""/>
        <dsp:cNvSpPr/>
      </dsp:nvSpPr>
      <dsp:spPr>
        <a:xfrm>
          <a:off x="1225683" y="456364"/>
          <a:ext cx="3079403" cy="962313"/>
        </a:xfrm>
        <a:prstGeom prst="rect">
          <a:avLst/>
        </a:prstGeom>
        <a:solidFill>
          <a:schemeClr val="lt1">
            <a:alpha val="4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51807" tIns="102870" rIns="102870" bIns="102870" numCol="1" spcCol="1270" anchor="ctr" anchorCtr="0">
          <a:noAutofit/>
        </a:bodyPr>
        <a:lstStyle/>
        <a:p>
          <a:pPr marL="0" lvl="0" indent="0" algn="l" defTabSz="1200150">
            <a:lnSpc>
              <a:spcPct val="90000"/>
            </a:lnSpc>
            <a:spcBef>
              <a:spcPct val="0"/>
            </a:spcBef>
            <a:spcAft>
              <a:spcPct val="35000"/>
            </a:spcAft>
            <a:buNone/>
          </a:pPr>
          <a:r>
            <a:rPr lang="en-GB" sz="2700" kern="1200" dirty="0">
              <a:latin typeface="Europea" pitchFamily="2" charset="0"/>
              <a:ea typeface="Europea" pitchFamily="2" charset="0"/>
            </a:rPr>
            <a:t>England</a:t>
          </a:r>
        </a:p>
      </dsp:txBody>
      <dsp:txXfrm>
        <a:off x="1225683" y="456364"/>
        <a:ext cx="3079403" cy="962313"/>
      </dsp:txXfrm>
    </dsp:sp>
    <dsp:sp modelId="{E480AF5E-85EB-4A7B-8F07-996D74904369}">
      <dsp:nvSpPr>
        <dsp:cNvPr id="0" name=""/>
        <dsp:cNvSpPr/>
      </dsp:nvSpPr>
      <dsp:spPr>
        <a:xfrm>
          <a:off x="1097375" y="317364"/>
          <a:ext cx="673619" cy="1010429"/>
        </a:xfrm>
        <a:prstGeom prst="rect">
          <a:avLst/>
        </a:prstGeom>
        <a:blipFill>
          <a:blip xmlns:r="http://schemas.openxmlformats.org/officeDocument/2006/relationships" r:embed="rId1">
            <a:extLst>
              <a:ext uri="{837473B0-CC2E-450A-ABE3-18F120FF3D39}">
                <a1611:picAttrSrcUrl xmlns:a1611="http://schemas.microsoft.com/office/drawing/2016/11/main" r:id="rId2"/>
              </a:ext>
            </a:extLst>
          </a:blip>
          <a:srcRect/>
          <a:stretch>
            <a:fillRect l="-63000" r="-63000"/>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3CB5BC7-46EF-401E-AA5B-7864C9718439}">
      <dsp:nvSpPr>
        <dsp:cNvPr id="0" name=""/>
        <dsp:cNvSpPr/>
      </dsp:nvSpPr>
      <dsp:spPr>
        <a:xfrm>
          <a:off x="1225683" y="1667811"/>
          <a:ext cx="3079403" cy="962313"/>
        </a:xfrm>
        <a:prstGeom prst="rect">
          <a:avLst/>
        </a:prstGeom>
        <a:solidFill>
          <a:schemeClr val="lt1">
            <a:alpha val="4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51807" tIns="102870" rIns="102870" bIns="102870" numCol="1" spcCol="1270" anchor="ctr" anchorCtr="0">
          <a:noAutofit/>
        </a:bodyPr>
        <a:lstStyle/>
        <a:p>
          <a:pPr marL="0" lvl="0" indent="0" algn="l" defTabSz="1200150">
            <a:lnSpc>
              <a:spcPct val="90000"/>
            </a:lnSpc>
            <a:spcBef>
              <a:spcPct val="0"/>
            </a:spcBef>
            <a:spcAft>
              <a:spcPct val="35000"/>
            </a:spcAft>
            <a:buNone/>
          </a:pPr>
          <a:r>
            <a:rPr lang="en-GB" sz="2700" kern="1200" dirty="0"/>
            <a:t>Northern Ireland</a:t>
          </a:r>
        </a:p>
      </dsp:txBody>
      <dsp:txXfrm>
        <a:off x="1225683" y="1667811"/>
        <a:ext cx="3079403" cy="962313"/>
      </dsp:txXfrm>
    </dsp:sp>
    <dsp:sp modelId="{D0209E47-B143-44F4-9C8D-0E3DC6B464AD}">
      <dsp:nvSpPr>
        <dsp:cNvPr id="0" name=""/>
        <dsp:cNvSpPr/>
      </dsp:nvSpPr>
      <dsp:spPr>
        <a:xfrm>
          <a:off x="1097375" y="1528810"/>
          <a:ext cx="673619" cy="1010429"/>
        </a:xfrm>
        <a:prstGeom prst="rect">
          <a:avLst/>
        </a:prstGeom>
        <a:blipFill>
          <a:blip xmlns:r="http://schemas.openxmlformats.org/officeDocument/2006/relationships" r:embed="rId3">
            <a:extLst>
              <a:ext uri="{837473B0-CC2E-450A-ABE3-18F120FF3D39}">
                <a1611:picAttrSrcUrl xmlns:a1611="http://schemas.microsoft.com/office/drawing/2016/11/main" r:id="rId4"/>
              </a:ext>
            </a:extLst>
          </a:blip>
          <a:srcRect/>
          <a:stretch>
            <a:fillRect l="-50000" r="-50000"/>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C805AB9-1BCB-4207-824D-944292E41D6D}">
      <dsp:nvSpPr>
        <dsp:cNvPr id="0" name=""/>
        <dsp:cNvSpPr/>
      </dsp:nvSpPr>
      <dsp:spPr>
        <a:xfrm>
          <a:off x="1225683" y="2879257"/>
          <a:ext cx="3079403" cy="962313"/>
        </a:xfrm>
        <a:prstGeom prst="rect">
          <a:avLst/>
        </a:prstGeom>
        <a:solidFill>
          <a:schemeClr val="lt1">
            <a:alpha val="4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51807" tIns="102870" rIns="102870" bIns="102870" numCol="1" spcCol="1270" anchor="ctr" anchorCtr="0">
          <a:noAutofit/>
        </a:bodyPr>
        <a:lstStyle/>
        <a:p>
          <a:pPr marL="0" lvl="0" indent="0" algn="l" defTabSz="1200150">
            <a:lnSpc>
              <a:spcPct val="90000"/>
            </a:lnSpc>
            <a:spcBef>
              <a:spcPct val="0"/>
            </a:spcBef>
            <a:spcAft>
              <a:spcPct val="35000"/>
            </a:spcAft>
            <a:buNone/>
          </a:pPr>
          <a:r>
            <a:rPr lang="en-GB" sz="2700" kern="1200" dirty="0"/>
            <a:t>Scotland</a:t>
          </a:r>
        </a:p>
      </dsp:txBody>
      <dsp:txXfrm>
        <a:off x="1225683" y="2879257"/>
        <a:ext cx="3079403" cy="962313"/>
      </dsp:txXfrm>
    </dsp:sp>
    <dsp:sp modelId="{D76CE230-7B0B-407B-BA81-4B56D328DCC0}">
      <dsp:nvSpPr>
        <dsp:cNvPr id="0" name=""/>
        <dsp:cNvSpPr/>
      </dsp:nvSpPr>
      <dsp:spPr>
        <a:xfrm>
          <a:off x="1097375" y="2740256"/>
          <a:ext cx="673619" cy="1010429"/>
        </a:xfrm>
        <a:prstGeom prst="rect">
          <a:avLst/>
        </a:prstGeom>
        <a:blipFill>
          <a:blip xmlns:r="http://schemas.openxmlformats.org/officeDocument/2006/relationships" r:embed="rId5">
            <a:extLst>
              <a:ext uri="{837473B0-CC2E-450A-ABE3-18F120FF3D39}">
                <a1611:picAttrSrcUrl xmlns:a1611="http://schemas.microsoft.com/office/drawing/2016/11/main" r:id="rId6"/>
              </a:ext>
            </a:extLst>
          </a:blip>
          <a:srcRect/>
          <a:stretch>
            <a:fillRect l="-83000" r="-83000"/>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DC60E7C-3FA9-476B-823A-414D1F5D4F1D}">
      <dsp:nvSpPr>
        <dsp:cNvPr id="0" name=""/>
        <dsp:cNvSpPr/>
      </dsp:nvSpPr>
      <dsp:spPr>
        <a:xfrm>
          <a:off x="1225683" y="4090703"/>
          <a:ext cx="3079403" cy="962313"/>
        </a:xfrm>
        <a:prstGeom prst="rect">
          <a:avLst/>
        </a:prstGeom>
        <a:solidFill>
          <a:schemeClr val="lt1">
            <a:alpha val="4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51807" tIns="102870" rIns="102870" bIns="102870" numCol="1" spcCol="1270" anchor="ctr" anchorCtr="0">
          <a:noAutofit/>
        </a:bodyPr>
        <a:lstStyle/>
        <a:p>
          <a:pPr marL="0" lvl="0" indent="0" algn="l" defTabSz="1200150">
            <a:lnSpc>
              <a:spcPct val="90000"/>
            </a:lnSpc>
            <a:spcBef>
              <a:spcPct val="0"/>
            </a:spcBef>
            <a:spcAft>
              <a:spcPct val="35000"/>
            </a:spcAft>
            <a:buNone/>
          </a:pPr>
          <a:r>
            <a:rPr lang="en-GB" sz="2700" kern="1200" dirty="0"/>
            <a:t>Wales</a:t>
          </a:r>
        </a:p>
      </dsp:txBody>
      <dsp:txXfrm>
        <a:off x="1225683" y="4090703"/>
        <a:ext cx="3079403" cy="962313"/>
      </dsp:txXfrm>
    </dsp:sp>
    <dsp:sp modelId="{B33D6900-8262-4367-9733-075A94F3FBE4}">
      <dsp:nvSpPr>
        <dsp:cNvPr id="0" name=""/>
        <dsp:cNvSpPr/>
      </dsp:nvSpPr>
      <dsp:spPr>
        <a:xfrm>
          <a:off x="1097375" y="3951702"/>
          <a:ext cx="673619" cy="1010429"/>
        </a:xfrm>
        <a:prstGeom prst="rect">
          <a:avLst/>
        </a:prstGeom>
        <a:blipFill>
          <a:blip xmlns:r="http://schemas.openxmlformats.org/officeDocument/2006/relationships" r:embed="rId7">
            <a:extLst>
              <a:ext uri="{837473B0-CC2E-450A-ABE3-18F120FF3D39}">
                <a1611:picAttrSrcUrl xmlns:a1611="http://schemas.microsoft.com/office/drawing/2016/11/main" r:id="rId8"/>
              </a:ext>
            </a:extLst>
          </a:blip>
          <a:srcRect/>
          <a:stretch>
            <a:fillRect l="-63000" r="-63000"/>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B442041-9A69-4D35-B079-17AE2417F514}">
      <dsp:nvSpPr>
        <dsp:cNvPr id="0" name=""/>
        <dsp:cNvSpPr/>
      </dsp:nvSpPr>
      <dsp:spPr>
        <a:xfrm>
          <a:off x="1225683" y="456364"/>
          <a:ext cx="3079403" cy="962313"/>
        </a:xfrm>
        <a:prstGeom prst="rect">
          <a:avLst/>
        </a:prstGeom>
        <a:solidFill>
          <a:schemeClr val="lt1">
            <a:alpha val="4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51807" tIns="102870" rIns="102870" bIns="102870" numCol="1" spcCol="1270" anchor="ctr" anchorCtr="0">
          <a:noAutofit/>
        </a:bodyPr>
        <a:lstStyle/>
        <a:p>
          <a:pPr marL="0" lvl="0" indent="0" algn="l" defTabSz="1200150">
            <a:lnSpc>
              <a:spcPct val="90000"/>
            </a:lnSpc>
            <a:spcBef>
              <a:spcPct val="0"/>
            </a:spcBef>
            <a:spcAft>
              <a:spcPct val="35000"/>
            </a:spcAft>
            <a:buNone/>
          </a:pPr>
          <a:r>
            <a:rPr lang="en-GB" sz="2700" kern="1200" dirty="0">
              <a:latin typeface="Europea" pitchFamily="2" charset="0"/>
              <a:ea typeface="Europea" pitchFamily="2" charset="0"/>
            </a:rPr>
            <a:t>England</a:t>
          </a:r>
        </a:p>
      </dsp:txBody>
      <dsp:txXfrm>
        <a:off x="1225683" y="456364"/>
        <a:ext cx="3079403" cy="962313"/>
      </dsp:txXfrm>
    </dsp:sp>
    <dsp:sp modelId="{E480AF5E-85EB-4A7B-8F07-996D74904369}">
      <dsp:nvSpPr>
        <dsp:cNvPr id="0" name=""/>
        <dsp:cNvSpPr/>
      </dsp:nvSpPr>
      <dsp:spPr>
        <a:xfrm>
          <a:off x="1097375" y="317364"/>
          <a:ext cx="673619" cy="1010429"/>
        </a:xfrm>
        <a:prstGeom prst="rect">
          <a:avLst/>
        </a:prstGeom>
        <a:blipFill>
          <a:blip xmlns:r="http://schemas.openxmlformats.org/officeDocument/2006/relationships" r:embed="rId1">
            <a:extLst>
              <a:ext uri="{837473B0-CC2E-450A-ABE3-18F120FF3D39}">
                <a1611:picAttrSrcUrl xmlns:a1611="http://schemas.microsoft.com/office/drawing/2016/11/main" r:id="rId2"/>
              </a:ext>
            </a:extLst>
          </a:blip>
          <a:srcRect/>
          <a:stretch>
            <a:fillRect l="-63000" r="-63000"/>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3CB5BC7-46EF-401E-AA5B-7864C9718439}">
      <dsp:nvSpPr>
        <dsp:cNvPr id="0" name=""/>
        <dsp:cNvSpPr/>
      </dsp:nvSpPr>
      <dsp:spPr>
        <a:xfrm>
          <a:off x="1225683" y="1667811"/>
          <a:ext cx="3079403" cy="962313"/>
        </a:xfrm>
        <a:prstGeom prst="rect">
          <a:avLst/>
        </a:prstGeom>
        <a:solidFill>
          <a:schemeClr val="lt1">
            <a:alpha val="4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51807" tIns="102870" rIns="102870" bIns="102870" numCol="1" spcCol="1270" anchor="ctr" anchorCtr="0">
          <a:noAutofit/>
        </a:bodyPr>
        <a:lstStyle/>
        <a:p>
          <a:pPr marL="0" lvl="0" indent="0" algn="l" defTabSz="1200150">
            <a:lnSpc>
              <a:spcPct val="90000"/>
            </a:lnSpc>
            <a:spcBef>
              <a:spcPct val="0"/>
            </a:spcBef>
            <a:spcAft>
              <a:spcPct val="35000"/>
            </a:spcAft>
            <a:buNone/>
          </a:pPr>
          <a:r>
            <a:rPr lang="en-GB" sz="2700" kern="1200" dirty="0"/>
            <a:t>Northern Ireland</a:t>
          </a:r>
        </a:p>
      </dsp:txBody>
      <dsp:txXfrm>
        <a:off x="1225683" y="1667811"/>
        <a:ext cx="3079403" cy="962313"/>
      </dsp:txXfrm>
    </dsp:sp>
    <dsp:sp modelId="{D0209E47-B143-44F4-9C8D-0E3DC6B464AD}">
      <dsp:nvSpPr>
        <dsp:cNvPr id="0" name=""/>
        <dsp:cNvSpPr/>
      </dsp:nvSpPr>
      <dsp:spPr>
        <a:xfrm>
          <a:off x="1097375" y="1528810"/>
          <a:ext cx="673619" cy="1010429"/>
        </a:xfrm>
        <a:prstGeom prst="rect">
          <a:avLst/>
        </a:prstGeom>
        <a:blipFill>
          <a:blip xmlns:r="http://schemas.openxmlformats.org/officeDocument/2006/relationships" r:embed="rId3">
            <a:extLst>
              <a:ext uri="{837473B0-CC2E-450A-ABE3-18F120FF3D39}">
                <a1611:picAttrSrcUrl xmlns:a1611="http://schemas.microsoft.com/office/drawing/2016/11/main" r:id="rId4"/>
              </a:ext>
            </a:extLst>
          </a:blip>
          <a:srcRect/>
          <a:stretch>
            <a:fillRect l="-50000" r="-50000"/>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C805AB9-1BCB-4207-824D-944292E41D6D}">
      <dsp:nvSpPr>
        <dsp:cNvPr id="0" name=""/>
        <dsp:cNvSpPr/>
      </dsp:nvSpPr>
      <dsp:spPr>
        <a:xfrm>
          <a:off x="1225683" y="2879257"/>
          <a:ext cx="3079403" cy="962313"/>
        </a:xfrm>
        <a:prstGeom prst="rect">
          <a:avLst/>
        </a:prstGeom>
        <a:solidFill>
          <a:schemeClr val="lt1">
            <a:alpha val="4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51807" tIns="102870" rIns="102870" bIns="102870" numCol="1" spcCol="1270" anchor="ctr" anchorCtr="0">
          <a:noAutofit/>
        </a:bodyPr>
        <a:lstStyle/>
        <a:p>
          <a:pPr marL="0" lvl="0" indent="0" algn="l" defTabSz="1200150">
            <a:lnSpc>
              <a:spcPct val="90000"/>
            </a:lnSpc>
            <a:spcBef>
              <a:spcPct val="0"/>
            </a:spcBef>
            <a:spcAft>
              <a:spcPct val="35000"/>
            </a:spcAft>
            <a:buNone/>
          </a:pPr>
          <a:r>
            <a:rPr lang="en-GB" sz="2700" kern="1200" dirty="0"/>
            <a:t>Scotland</a:t>
          </a:r>
        </a:p>
      </dsp:txBody>
      <dsp:txXfrm>
        <a:off x="1225683" y="2879257"/>
        <a:ext cx="3079403" cy="962313"/>
      </dsp:txXfrm>
    </dsp:sp>
    <dsp:sp modelId="{D76CE230-7B0B-407B-BA81-4B56D328DCC0}">
      <dsp:nvSpPr>
        <dsp:cNvPr id="0" name=""/>
        <dsp:cNvSpPr/>
      </dsp:nvSpPr>
      <dsp:spPr>
        <a:xfrm>
          <a:off x="1097375" y="2740256"/>
          <a:ext cx="673619" cy="1010429"/>
        </a:xfrm>
        <a:prstGeom prst="rect">
          <a:avLst/>
        </a:prstGeom>
        <a:blipFill>
          <a:blip xmlns:r="http://schemas.openxmlformats.org/officeDocument/2006/relationships" r:embed="rId5">
            <a:extLst>
              <a:ext uri="{837473B0-CC2E-450A-ABE3-18F120FF3D39}">
                <a1611:picAttrSrcUrl xmlns:a1611="http://schemas.microsoft.com/office/drawing/2016/11/main" r:id="rId6"/>
              </a:ext>
            </a:extLst>
          </a:blip>
          <a:srcRect/>
          <a:stretch>
            <a:fillRect l="-83000" r="-83000"/>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DC60E7C-3FA9-476B-823A-414D1F5D4F1D}">
      <dsp:nvSpPr>
        <dsp:cNvPr id="0" name=""/>
        <dsp:cNvSpPr/>
      </dsp:nvSpPr>
      <dsp:spPr>
        <a:xfrm>
          <a:off x="1225683" y="4090703"/>
          <a:ext cx="3079403" cy="962313"/>
        </a:xfrm>
        <a:prstGeom prst="rect">
          <a:avLst/>
        </a:prstGeom>
        <a:solidFill>
          <a:schemeClr val="lt1">
            <a:alpha val="4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51807" tIns="102870" rIns="102870" bIns="102870" numCol="1" spcCol="1270" anchor="ctr" anchorCtr="0">
          <a:noAutofit/>
        </a:bodyPr>
        <a:lstStyle/>
        <a:p>
          <a:pPr marL="0" lvl="0" indent="0" algn="l" defTabSz="1200150">
            <a:lnSpc>
              <a:spcPct val="90000"/>
            </a:lnSpc>
            <a:spcBef>
              <a:spcPct val="0"/>
            </a:spcBef>
            <a:spcAft>
              <a:spcPct val="35000"/>
            </a:spcAft>
            <a:buNone/>
          </a:pPr>
          <a:r>
            <a:rPr lang="en-GB" sz="2700" kern="1200" dirty="0"/>
            <a:t>Wales</a:t>
          </a:r>
        </a:p>
      </dsp:txBody>
      <dsp:txXfrm>
        <a:off x="1225683" y="4090703"/>
        <a:ext cx="3079403" cy="962313"/>
      </dsp:txXfrm>
    </dsp:sp>
    <dsp:sp modelId="{B33D6900-8262-4367-9733-075A94F3FBE4}">
      <dsp:nvSpPr>
        <dsp:cNvPr id="0" name=""/>
        <dsp:cNvSpPr/>
      </dsp:nvSpPr>
      <dsp:spPr>
        <a:xfrm>
          <a:off x="1097375" y="3951702"/>
          <a:ext cx="673619" cy="1010429"/>
        </a:xfrm>
        <a:prstGeom prst="rect">
          <a:avLst/>
        </a:prstGeom>
        <a:blipFill>
          <a:blip xmlns:r="http://schemas.openxmlformats.org/officeDocument/2006/relationships" r:embed="rId7">
            <a:extLst>
              <a:ext uri="{837473B0-CC2E-450A-ABE3-18F120FF3D39}">
                <a1611:picAttrSrcUrl xmlns:a1611="http://schemas.microsoft.com/office/drawing/2016/11/main" r:id="rId8"/>
              </a:ext>
            </a:extLst>
          </a:blip>
          <a:srcRect/>
          <a:stretch>
            <a:fillRect l="-63000" r="-63000"/>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B442041-9A69-4D35-B079-17AE2417F514}">
      <dsp:nvSpPr>
        <dsp:cNvPr id="0" name=""/>
        <dsp:cNvSpPr/>
      </dsp:nvSpPr>
      <dsp:spPr>
        <a:xfrm>
          <a:off x="1225683" y="456364"/>
          <a:ext cx="3079403" cy="962313"/>
        </a:xfrm>
        <a:prstGeom prst="rect">
          <a:avLst/>
        </a:prstGeom>
        <a:solidFill>
          <a:schemeClr val="lt1">
            <a:alpha val="4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51807" tIns="144780" rIns="144780" bIns="144780" numCol="1" spcCol="1270" anchor="ctr" anchorCtr="0">
          <a:noAutofit/>
        </a:bodyPr>
        <a:lstStyle/>
        <a:p>
          <a:pPr marL="0" lvl="0" indent="0" algn="l" defTabSz="1689100">
            <a:lnSpc>
              <a:spcPct val="90000"/>
            </a:lnSpc>
            <a:spcBef>
              <a:spcPct val="0"/>
            </a:spcBef>
            <a:spcAft>
              <a:spcPct val="35000"/>
            </a:spcAft>
            <a:buNone/>
          </a:pPr>
          <a:r>
            <a:rPr lang="en-GB" sz="3800" kern="1200" dirty="0">
              <a:latin typeface="Europea" pitchFamily="2" charset="0"/>
              <a:ea typeface="Europea" pitchFamily="2" charset="0"/>
            </a:rPr>
            <a:t>1</a:t>
          </a:r>
          <a:r>
            <a:rPr lang="en-GB" sz="3800" kern="1200" baseline="30000" dirty="0">
              <a:latin typeface="Europea" pitchFamily="2" charset="0"/>
              <a:ea typeface="Europea" pitchFamily="2" charset="0"/>
            </a:rPr>
            <a:t>st</a:t>
          </a:r>
          <a:r>
            <a:rPr lang="en-GB" sz="3800" kern="1200" dirty="0">
              <a:latin typeface="Europea" pitchFamily="2" charset="0"/>
              <a:ea typeface="Europea" pitchFamily="2" charset="0"/>
            </a:rPr>
            <a:t> January</a:t>
          </a:r>
        </a:p>
      </dsp:txBody>
      <dsp:txXfrm>
        <a:off x="1225683" y="456364"/>
        <a:ext cx="3079403" cy="962313"/>
      </dsp:txXfrm>
    </dsp:sp>
    <dsp:sp modelId="{E480AF5E-85EB-4A7B-8F07-996D74904369}">
      <dsp:nvSpPr>
        <dsp:cNvPr id="0" name=""/>
        <dsp:cNvSpPr/>
      </dsp:nvSpPr>
      <dsp:spPr>
        <a:xfrm>
          <a:off x="1097375" y="317364"/>
          <a:ext cx="673619" cy="1010429"/>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25000" r="-25000"/>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3CB5BC7-46EF-401E-AA5B-7864C9718439}">
      <dsp:nvSpPr>
        <dsp:cNvPr id="0" name=""/>
        <dsp:cNvSpPr/>
      </dsp:nvSpPr>
      <dsp:spPr>
        <a:xfrm>
          <a:off x="1225683" y="1667811"/>
          <a:ext cx="3079403" cy="962313"/>
        </a:xfrm>
        <a:prstGeom prst="rect">
          <a:avLst/>
        </a:prstGeom>
        <a:solidFill>
          <a:schemeClr val="lt1">
            <a:alpha val="4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51807" tIns="144780" rIns="144780" bIns="144780" numCol="1" spcCol="1270" anchor="ctr" anchorCtr="0">
          <a:noAutofit/>
        </a:bodyPr>
        <a:lstStyle/>
        <a:p>
          <a:pPr marL="0" lvl="0" indent="0" algn="l" defTabSz="1689100">
            <a:lnSpc>
              <a:spcPct val="90000"/>
            </a:lnSpc>
            <a:spcBef>
              <a:spcPct val="0"/>
            </a:spcBef>
            <a:spcAft>
              <a:spcPct val="35000"/>
            </a:spcAft>
            <a:buNone/>
          </a:pPr>
          <a:r>
            <a:rPr lang="en-GB" sz="3800" kern="1200" dirty="0"/>
            <a:t>9</a:t>
          </a:r>
          <a:r>
            <a:rPr lang="en-GB" sz="3800" kern="1200" baseline="30000" dirty="0"/>
            <a:t>th</a:t>
          </a:r>
          <a:r>
            <a:rPr lang="en-GB" sz="3800" kern="1200" dirty="0"/>
            <a:t> March</a:t>
          </a:r>
        </a:p>
      </dsp:txBody>
      <dsp:txXfrm>
        <a:off x="1225683" y="1667811"/>
        <a:ext cx="3079403" cy="962313"/>
      </dsp:txXfrm>
    </dsp:sp>
    <dsp:sp modelId="{D0209E47-B143-44F4-9C8D-0E3DC6B464AD}">
      <dsp:nvSpPr>
        <dsp:cNvPr id="0" name=""/>
        <dsp:cNvSpPr/>
      </dsp:nvSpPr>
      <dsp:spPr>
        <a:xfrm>
          <a:off x="1097375" y="1528810"/>
          <a:ext cx="673619" cy="1010429"/>
        </a:xfrm>
        <a:prstGeom prst="rect">
          <a:avLst/>
        </a:prstGeom>
        <a:blipFill>
          <a:blip xmlns:r="http://schemas.openxmlformats.org/officeDocument/2006/relationships" r:embed="rId2"/>
          <a:srcRect/>
          <a:stretch>
            <a:fillRect l="-25000" r="-25000"/>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C805AB9-1BCB-4207-824D-944292E41D6D}">
      <dsp:nvSpPr>
        <dsp:cNvPr id="0" name=""/>
        <dsp:cNvSpPr/>
      </dsp:nvSpPr>
      <dsp:spPr>
        <a:xfrm>
          <a:off x="1225683" y="2879257"/>
          <a:ext cx="3079403" cy="962313"/>
        </a:xfrm>
        <a:prstGeom prst="rect">
          <a:avLst/>
        </a:prstGeom>
        <a:solidFill>
          <a:schemeClr val="lt1">
            <a:alpha val="4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51807" tIns="144780" rIns="144780" bIns="144780" numCol="1" spcCol="1270" anchor="ctr" anchorCtr="0">
          <a:noAutofit/>
        </a:bodyPr>
        <a:lstStyle/>
        <a:p>
          <a:pPr marL="0" lvl="0" indent="0" algn="l" defTabSz="1689100">
            <a:lnSpc>
              <a:spcPct val="90000"/>
            </a:lnSpc>
            <a:spcBef>
              <a:spcPct val="0"/>
            </a:spcBef>
            <a:spcAft>
              <a:spcPct val="35000"/>
            </a:spcAft>
            <a:buNone/>
          </a:pPr>
          <a:r>
            <a:rPr lang="en-GB" sz="3800" kern="1200" dirty="0"/>
            <a:t>9</a:t>
          </a:r>
          <a:r>
            <a:rPr lang="en-GB" sz="3800" kern="1200" baseline="30000" dirty="0"/>
            <a:t>th</a:t>
          </a:r>
          <a:r>
            <a:rPr lang="en-GB" sz="3800" kern="1200" dirty="0"/>
            <a:t> May</a:t>
          </a:r>
        </a:p>
      </dsp:txBody>
      <dsp:txXfrm>
        <a:off x="1225683" y="2879257"/>
        <a:ext cx="3079403" cy="962313"/>
      </dsp:txXfrm>
    </dsp:sp>
    <dsp:sp modelId="{D76CE230-7B0B-407B-BA81-4B56D328DCC0}">
      <dsp:nvSpPr>
        <dsp:cNvPr id="0" name=""/>
        <dsp:cNvSpPr/>
      </dsp:nvSpPr>
      <dsp:spPr>
        <a:xfrm>
          <a:off x="1097375" y="2740256"/>
          <a:ext cx="673619" cy="1010429"/>
        </a:xfrm>
        <a:prstGeom prst="rect">
          <a:avLst/>
        </a:prstGeom>
        <a:blipFill>
          <a:blip xmlns:r="http://schemas.openxmlformats.org/officeDocument/2006/relationships" r:embed="rId3"/>
          <a:srcRect/>
          <a:stretch>
            <a:fillRect l="-25000" r="-25000"/>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DC60E7C-3FA9-476B-823A-414D1F5D4F1D}">
      <dsp:nvSpPr>
        <dsp:cNvPr id="0" name=""/>
        <dsp:cNvSpPr/>
      </dsp:nvSpPr>
      <dsp:spPr>
        <a:xfrm>
          <a:off x="1225683" y="4090703"/>
          <a:ext cx="3079403" cy="962313"/>
        </a:xfrm>
        <a:prstGeom prst="rect">
          <a:avLst/>
        </a:prstGeom>
        <a:solidFill>
          <a:schemeClr val="lt1">
            <a:alpha val="4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51807" tIns="144780" rIns="144780" bIns="144780" numCol="1" spcCol="1270" anchor="ctr" anchorCtr="0">
          <a:noAutofit/>
        </a:bodyPr>
        <a:lstStyle/>
        <a:p>
          <a:pPr marL="0" lvl="0" indent="0" algn="l" defTabSz="1689100">
            <a:lnSpc>
              <a:spcPct val="90000"/>
            </a:lnSpc>
            <a:spcBef>
              <a:spcPct val="0"/>
            </a:spcBef>
            <a:spcAft>
              <a:spcPct val="35000"/>
            </a:spcAft>
            <a:buNone/>
          </a:pPr>
          <a:r>
            <a:rPr lang="en-GB" sz="3800" kern="1200" dirty="0"/>
            <a:t>6-9</a:t>
          </a:r>
          <a:r>
            <a:rPr lang="en-GB" sz="3800" kern="1200" baseline="30000" dirty="0"/>
            <a:t>th</a:t>
          </a:r>
          <a:r>
            <a:rPr lang="en-GB" sz="3800" kern="1200" dirty="0"/>
            <a:t> June</a:t>
          </a:r>
        </a:p>
      </dsp:txBody>
      <dsp:txXfrm>
        <a:off x="1225683" y="4090703"/>
        <a:ext cx="3079403" cy="962313"/>
      </dsp:txXfrm>
    </dsp:sp>
    <dsp:sp modelId="{B33D6900-8262-4367-9733-075A94F3FBE4}">
      <dsp:nvSpPr>
        <dsp:cNvPr id="0" name=""/>
        <dsp:cNvSpPr/>
      </dsp:nvSpPr>
      <dsp:spPr>
        <a:xfrm>
          <a:off x="1097375" y="3951702"/>
          <a:ext cx="673619" cy="1010429"/>
        </a:xfrm>
        <a:prstGeom prst="rect">
          <a:avLst/>
        </a:prstGeom>
        <a:blipFill>
          <a:blip xmlns:r="http://schemas.openxmlformats.org/officeDocument/2006/relationships" r:embed="rId4"/>
          <a:srcRect/>
          <a:stretch>
            <a:fillRect l="-25000" r="-25000"/>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B442041-9A69-4D35-B079-17AE2417F514}">
      <dsp:nvSpPr>
        <dsp:cNvPr id="0" name=""/>
        <dsp:cNvSpPr/>
      </dsp:nvSpPr>
      <dsp:spPr>
        <a:xfrm>
          <a:off x="1225683" y="456364"/>
          <a:ext cx="3079403" cy="962313"/>
        </a:xfrm>
        <a:prstGeom prst="rect">
          <a:avLst/>
        </a:prstGeom>
        <a:solidFill>
          <a:schemeClr val="lt1">
            <a:alpha val="4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51807" tIns="144780" rIns="144780" bIns="144780" numCol="1" spcCol="1270" anchor="ctr" anchorCtr="0">
          <a:noAutofit/>
        </a:bodyPr>
        <a:lstStyle/>
        <a:p>
          <a:pPr marL="0" lvl="0" indent="0" algn="l" defTabSz="1689100">
            <a:lnSpc>
              <a:spcPct val="90000"/>
            </a:lnSpc>
            <a:spcBef>
              <a:spcPct val="0"/>
            </a:spcBef>
            <a:spcAft>
              <a:spcPct val="35000"/>
            </a:spcAft>
            <a:buNone/>
          </a:pPr>
          <a:r>
            <a:rPr lang="en-GB" sz="3800" kern="1200" dirty="0">
              <a:latin typeface="Europea" pitchFamily="2" charset="0"/>
              <a:ea typeface="Europea" pitchFamily="2" charset="0"/>
            </a:rPr>
            <a:t>1</a:t>
          </a:r>
          <a:r>
            <a:rPr lang="en-GB" sz="3800" kern="1200" baseline="30000" dirty="0">
              <a:latin typeface="Europea" pitchFamily="2" charset="0"/>
              <a:ea typeface="Europea" pitchFamily="2" charset="0"/>
            </a:rPr>
            <a:t>st</a:t>
          </a:r>
          <a:r>
            <a:rPr lang="en-GB" sz="3800" kern="1200" dirty="0">
              <a:latin typeface="Europea" pitchFamily="2" charset="0"/>
              <a:ea typeface="Europea" pitchFamily="2" charset="0"/>
            </a:rPr>
            <a:t> January</a:t>
          </a:r>
        </a:p>
      </dsp:txBody>
      <dsp:txXfrm>
        <a:off x="1225683" y="456364"/>
        <a:ext cx="3079403" cy="962313"/>
      </dsp:txXfrm>
    </dsp:sp>
    <dsp:sp modelId="{E480AF5E-85EB-4A7B-8F07-996D74904369}">
      <dsp:nvSpPr>
        <dsp:cNvPr id="0" name=""/>
        <dsp:cNvSpPr/>
      </dsp:nvSpPr>
      <dsp:spPr>
        <a:xfrm>
          <a:off x="1097375" y="317364"/>
          <a:ext cx="673619" cy="1010429"/>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25000" r="-25000"/>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3CB5BC7-46EF-401E-AA5B-7864C9718439}">
      <dsp:nvSpPr>
        <dsp:cNvPr id="0" name=""/>
        <dsp:cNvSpPr/>
      </dsp:nvSpPr>
      <dsp:spPr>
        <a:xfrm>
          <a:off x="1225683" y="1667811"/>
          <a:ext cx="3079403" cy="962313"/>
        </a:xfrm>
        <a:prstGeom prst="rect">
          <a:avLst/>
        </a:prstGeom>
        <a:solidFill>
          <a:schemeClr val="lt1">
            <a:alpha val="4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51807" tIns="144780" rIns="144780" bIns="144780" numCol="1" spcCol="1270" anchor="ctr" anchorCtr="0">
          <a:noAutofit/>
        </a:bodyPr>
        <a:lstStyle/>
        <a:p>
          <a:pPr marL="0" lvl="0" indent="0" algn="l" defTabSz="1689100">
            <a:lnSpc>
              <a:spcPct val="90000"/>
            </a:lnSpc>
            <a:spcBef>
              <a:spcPct val="0"/>
            </a:spcBef>
            <a:spcAft>
              <a:spcPct val="35000"/>
            </a:spcAft>
            <a:buNone/>
          </a:pPr>
          <a:r>
            <a:rPr lang="en-GB" sz="3800" kern="1200" dirty="0"/>
            <a:t>9</a:t>
          </a:r>
          <a:r>
            <a:rPr lang="en-GB" sz="3800" kern="1200" baseline="30000" dirty="0"/>
            <a:t>th</a:t>
          </a:r>
          <a:r>
            <a:rPr lang="en-GB" sz="3800" kern="1200" dirty="0"/>
            <a:t> March</a:t>
          </a:r>
        </a:p>
      </dsp:txBody>
      <dsp:txXfrm>
        <a:off x="1225683" y="1667811"/>
        <a:ext cx="3079403" cy="962313"/>
      </dsp:txXfrm>
    </dsp:sp>
    <dsp:sp modelId="{D0209E47-B143-44F4-9C8D-0E3DC6B464AD}">
      <dsp:nvSpPr>
        <dsp:cNvPr id="0" name=""/>
        <dsp:cNvSpPr/>
      </dsp:nvSpPr>
      <dsp:spPr>
        <a:xfrm>
          <a:off x="1097375" y="1528810"/>
          <a:ext cx="673619" cy="1010429"/>
        </a:xfrm>
        <a:prstGeom prst="rect">
          <a:avLst/>
        </a:prstGeom>
        <a:blipFill>
          <a:blip xmlns:r="http://schemas.openxmlformats.org/officeDocument/2006/relationships" r:embed="rId2"/>
          <a:srcRect/>
          <a:stretch>
            <a:fillRect l="-25000" r="-25000"/>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C805AB9-1BCB-4207-824D-944292E41D6D}">
      <dsp:nvSpPr>
        <dsp:cNvPr id="0" name=""/>
        <dsp:cNvSpPr/>
      </dsp:nvSpPr>
      <dsp:spPr>
        <a:xfrm>
          <a:off x="1225683" y="2879257"/>
          <a:ext cx="3079403" cy="962313"/>
        </a:xfrm>
        <a:prstGeom prst="rect">
          <a:avLst/>
        </a:prstGeom>
        <a:solidFill>
          <a:schemeClr val="lt1">
            <a:alpha val="4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51807" tIns="144780" rIns="144780" bIns="144780" numCol="1" spcCol="1270" anchor="ctr" anchorCtr="0">
          <a:noAutofit/>
        </a:bodyPr>
        <a:lstStyle/>
        <a:p>
          <a:pPr marL="0" lvl="0" indent="0" algn="l" defTabSz="1689100">
            <a:lnSpc>
              <a:spcPct val="90000"/>
            </a:lnSpc>
            <a:spcBef>
              <a:spcPct val="0"/>
            </a:spcBef>
            <a:spcAft>
              <a:spcPct val="35000"/>
            </a:spcAft>
            <a:buNone/>
          </a:pPr>
          <a:r>
            <a:rPr lang="en-GB" sz="3800" kern="1200" dirty="0"/>
            <a:t>9</a:t>
          </a:r>
          <a:r>
            <a:rPr lang="en-GB" sz="3800" kern="1200" baseline="30000" dirty="0"/>
            <a:t>th</a:t>
          </a:r>
          <a:r>
            <a:rPr lang="en-GB" sz="3800" kern="1200" dirty="0"/>
            <a:t> May</a:t>
          </a:r>
        </a:p>
      </dsp:txBody>
      <dsp:txXfrm>
        <a:off x="1225683" y="2879257"/>
        <a:ext cx="3079403" cy="962313"/>
      </dsp:txXfrm>
    </dsp:sp>
    <dsp:sp modelId="{D76CE230-7B0B-407B-BA81-4B56D328DCC0}">
      <dsp:nvSpPr>
        <dsp:cNvPr id="0" name=""/>
        <dsp:cNvSpPr/>
      </dsp:nvSpPr>
      <dsp:spPr>
        <a:xfrm>
          <a:off x="1097375" y="2740256"/>
          <a:ext cx="673619" cy="1010429"/>
        </a:xfrm>
        <a:prstGeom prst="rect">
          <a:avLst/>
        </a:prstGeom>
        <a:blipFill>
          <a:blip xmlns:r="http://schemas.openxmlformats.org/officeDocument/2006/relationships" r:embed="rId3"/>
          <a:srcRect/>
          <a:stretch>
            <a:fillRect l="-25000" r="-25000"/>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DC60E7C-3FA9-476B-823A-414D1F5D4F1D}">
      <dsp:nvSpPr>
        <dsp:cNvPr id="0" name=""/>
        <dsp:cNvSpPr/>
      </dsp:nvSpPr>
      <dsp:spPr>
        <a:xfrm>
          <a:off x="1225683" y="4090703"/>
          <a:ext cx="3079403" cy="962313"/>
        </a:xfrm>
        <a:prstGeom prst="rect">
          <a:avLst/>
        </a:prstGeom>
        <a:solidFill>
          <a:schemeClr val="lt1">
            <a:alpha val="4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51807" tIns="144780" rIns="144780" bIns="144780" numCol="1" spcCol="1270" anchor="ctr" anchorCtr="0">
          <a:noAutofit/>
        </a:bodyPr>
        <a:lstStyle/>
        <a:p>
          <a:pPr marL="0" lvl="0" indent="0" algn="l" defTabSz="1689100">
            <a:lnSpc>
              <a:spcPct val="90000"/>
            </a:lnSpc>
            <a:spcBef>
              <a:spcPct val="0"/>
            </a:spcBef>
            <a:spcAft>
              <a:spcPct val="35000"/>
            </a:spcAft>
            <a:buNone/>
          </a:pPr>
          <a:r>
            <a:rPr lang="en-GB" sz="3800" kern="1200" dirty="0"/>
            <a:t>6-9</a:t>
          </a:r>
          <a:r>
            <a:rPr lang="en-GB" sz="3800" kern="1200" baseline="30000" dirty="0"/>
            <a:t>th</a:t>
          </a:r>
          <a:r>
            <a:rPr lang="en-GB" sz="3800" kern="1200" dirty="0"/>
            <a:t> June</a:t>
          </a:r>
        </a:p>
      </dsp:txBody>
      <dsp:txXfrm>
        <a:off x="1225683" y="4090703"/>
        <a:ext cx="3079403" cy="962313"/>
      </dsp:txXfrm>
    </dsp:sp>
    <dsp:sp modelId="{B33D6900-8262-4367-9733-075A94F3FBE4}">
      <dsp:nvSpPr>
        <dsp:cNvPr id="0" name=""/>
        <dsp:cNvSpPr/>
      </dsp:nvSpPr>
      <dsp:spPr>
        <a:xfrm>
          <a:off x="1097375" y="3951702"/>
          <a:ext cx="673619" cy="1010429"/>
        </a:xfrm>
        <a:prstGeom prst="rect">
          <a:avLst/>
        </a:prstGeom>
        <a:blipFill>
          <a:blip xmlns:r="http://schemas.openxmlformats.org/officeDocument/2006/relationships" r:embed="rId4"/>
          <a:srcRect/>
          <a:stretch>
            <a:fillRect l="-25000" r="-25000"/>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B442041-9A69-4D35-B079-17AE2417F514}">
      <dsp:nvSpPr>
        <dsp:cNvPr id="0" name=""/>
        <dsp:cNvSpPr/>
      </dsp:nvSpPr>
      <dsp:spPr>
        <a:xfrm>
          <a:off x="1225683" y="456364"/>
          <a:ext cx="3079403" cy="962313"/>
        </a:xfrm>
        <a:prstGeom prst="rect">
          <a:avLst/>
        </a:prstGeom>
        <a:solidFill>
          <a:schemeClr val="lt1">
            <a:alpha val="4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51807" tIns="148590" rIns="148590" bIns="148590" numCol="1" spcCol="1270" anchor="ctr" anchorCtr="0">
          <a:noAutofit/>
        </a:bodyPr>
        <a:lstStyle/>
        <a:p>
          <a:pPr marL="0" lvl="0" indent="0" algn="l" defTabSz="1733550">
            <a:lnSpc>
              <a:spcPct val="90000"/>
            </a:lnSpc>
            <a:spcBef>
              <a:spcPct val="0"/>
            </a:spcBef>
            <a:spcAft>
              <a:spcPct val="35000"/>
            </a:spcAft>
            <a:buNone/>
          </a:pPr>
          <a:r>
            <a:rPr lang="en-GB" sz="3900" kern="1200" dirty="0">
              <a:latin typeface="Europea" pitchFamily="2" charset="0"/>
              <a:ea typeface="Europea" pitchFamily="2" charset="0"/>
            </a:rPr>
            <a:t>A) Greek</a:t>
          </a:r>
        </a:p>
      </dsp:txBody>
      <dsp:txXfrm>
        <a:off x="1225683" y="456364"/>
        <a:ext cx="3079403" cy="962313"/>
      </dsp:txXfrm>
    </dsp:sp>
    <dsp:sp modelId="{E480AF5E-85EB-4A7B-8F07-996D74904369}">
      <dsp:nvSpPr>
        <dsp:cNvPr id="0" name=""/>
        <dsp:cNvSpPr/>
      </dsp:nvSpPr>
      <dsp:spPr>
        <a:xfrm>
          <a:off x="1097375" y="317364"/>
          <a:ext cx="673619" cy="1010429"/>
        </a:xfrm>
        <a:prstGeom prst="rect">
          <a:avLst/>
        </a:prstGeom>
        <a:blipFill>
          <a:blip xmlns:r="http://schemas.openxmlformats.org/officeDocument/2006/relationships" r:embed="rId1">
            <a:extLst>
              <a:ext uri="{837473B0-CC2E-450A-ABE3-18F120FF3D39}">
                <a1611:picAttrSrcUrl xmlns:a1611="http://schemas.microsoft.com/office/drawing/2016/11/main" r:id="rId2"/>
              </a:ext>
            </a:extLst>
          </a:blip>
          <a:srcRect/>
          <a:stretch>
            <a:fillRect l="-63000" r="-63000"/>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3CB5BC7-46EF-401E-AA5B-7864C9718439}">
      <dsp:nvSpPr>
        <dsp:cNvPr id="0" name=""/>
        <dsp:cNvSpPr/>
      </dsp:nvSpPr>
      <dsp:spPr>
        <a:xfrm>
          <a:off x="1225683" y="1667811"/>
          <a:ext cx="3079403" cy="962313"/>
        </a:xfrm>
        <a:prstGeom prst="rect">
          <a:avLst/>
        </a:prstGeom>
        <a:solidFill>
          <a:schemeClr val="lt1">
            <a:alpha val="4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51807" tIns="148590" rIns="148590" bIns="148590" numCol="1" spcCol="1270" anchor="ctr" anchorCtr="0">
          <a:noAutofit/>
        </a:bodyPr>
        <a:lstStyle/>
        <a:p>
          <a:pPr marL="0" lvl="0" indent="0" algn="l" defTabSz="1733550">
            <a:lnSpc>
              <a:spcPct val="90000"/>
            </a:lnSpc>
            <a:spcBef>
              <a:spcPct val="0"/>
            </a:spcBef>
            <a:spcAft>
              <a:spcPct val="35000"/>
            </a:spcAft>
            <a:buNone/>
          </a:pPr>
          <a:r>
            <a:rPr lang="en-GB" sz="3900" kern="1200" dirty="0"/>
            <a:t>B) English</a:t>
          </a:r>
        </a:p>
      </dsp:txBody>
      <dsp:txXfrm>
        <a:off x="1225683" y="1667811"/>
        <a:ext cx="3079403" cy="962313"/>
      </dsp:txXfrm>
    </dsp:sp>
    <dsp:sp modelId="{D0209E47-B143-44F4-9C8D-0E3DC6B464AD}">
      <dsp:nvSpPr>
        <dsp:cNvPr id="0" name=""/>
        <dsp:cNvSpPr/>
      </dsp:nvSpPr>
      <dsp:spPr>
        <a:xfrm>
          <a:off x="1097375" y="1528810"/>
          <a:ext cx="673619" cy="1010429"/>
        </a:xfrm>
        <a:prstGeom prst="rect">
          <a:avLst/>
        </a:prstGeom>
        <a:blipFill>
          <a:blip xmlns:r="http://schemas.openxmlformats.org/officeDocument/2006/relationships" r:embed="rId3">
            <a:extLst>
              <a:ext uri="{837473B0-CC2E-450A-ABE3-18F120FF3D39}">
                <a1611:picAttrSrcUrl xmlns:a1611="http://schemas.microsoft.com/office/drawing/2016/11/main" r:id="rId4"/>
              </a:ext>
            </a:extLst>
          </a:blip>
          <a:srcRect/>
          <a:stretch>
            <a:fillRect l="-72000" r="-72000"/>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C805AB9-1BCB-4207-824D-944292E41D6D}">
      <dsp:nvSpPr>
        <dsp:cNvPr id="0" name=""/>
        <dsp:cNvSpPr/>
      </dsp:nvSpPr>
      <dsp:spPr>
        <a:xfrm>
          <a:off x="1225683" y="2879257"/>
          <a:ext cx="3079403" cy="962313"/>
        </a:xfrm>
        <a:prstGeom prst="rect">
          <a:avLst/>
        </a:prstGeom>
        <a:solidFill>
          <a:schemeClr val="lt1">
            <a:alpha val="4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51807" tIns="148590" rIns="148590" bIns="148590" numCol="1" spcCol="1270" anchor="ctr" anchorCtr="0">
          <a:noAutofit/>
        </a:bodyPr>
        <a:lstStyle/>
        <a:p>
          <a:pPr marL="0" lvl="0" indent="0" algn="l" defTabSz="1733550">
            <a:lnSpc>
              <a:spcPct val="90000"/>
            </a:lnSpc>
            <a:spcBef>
              <a:spcPct val="0"/>
            </a:spcBef>
            <a:spcAft>
              <a:spcPct val="35000"/>
            </a:spcAft>
            <a:buNone/>
          </a:pPr>
          <a:r>
            <a:rPr lang="en-GB" sz="3900" kern="1200" dirty="0"/>
            <a:t>C) Arabic</a:t>
          </a:r>
        </a:p>
      </dsp:txBody>
      <dsp:txXfrm>
        <a:off x="1225683" y="2879257"/>
        <a:ext cx="3079403" cy="962313"/>
      </dsp:txXfrm>
    </dsp:sp>
    <dsp:sp modelId="{D76CE230-7B0B-407B-BA81-4B56D328DCC0}">
      <dsp:nvSpPr>
        <dsp:cNvPr id="0" name=""/>
        <dsp:cNvSpPr/>
      </dsp:nvSpPr>
      <dsp:spPr>
        <a:xfrm>
          <a:off x="1097375" y="2740256"/>
          <a:ext cx="673619" cy="1010429"/>
        </a:xfrm>
        <a:prstGeom prst="rect">
          <a:avLst/>
        </a:prstGeom>
        <a:blipFill>
          <a:blip xmlns:r="http://schemas.openxmlformats.org/officeDocument/2006/relationships" r:embed="rId5">
            <a:extLst>
              <a:ext uri="{28A0092B-C50C-407E-A947-70E740481C1C}">
                <a14:useLocalDpi xmlns:a14="http://schemas.microsoft.com/office/drawing/2010/main" val="0"/>
              </a:ext>
            </a:extLst>
          </a:blip>
          <a:srcRect/>
          <a:stretch>
            <a:fillRect l="-63000" r="-63000"/>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DC60E7C-3FA9-476B-823A-414D1F5D4F1D}">
      <dsp:nvSpPr>
        <dsp:cNvPr id="0" name=""/>
        <dsp:cNvSpPr/>
      </dsp:nvSpPr>
      <dsp:spPr>
        <a:xfrm>
          <a:off x="1225683" y="4090703"/>
          <a:ext cx="3079403" cy="962313"/>
        </a:xfrm>
        <a:prstGeom prst="rect">
          <a:avLst/>
        </a:prstGeom>
        <a:solidFill>
          <a:schemeClr val="lt1">
            <a:alpha val="4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51807" tIns="148590" rIns="148590" bIns="148590" numCol="1" spcCol="1270" anchor="ctr" anchorCtr="0">
          <a:noAutofit/>
        </a:bodyPr>
        <a:lstStyle/>
        <a:p>
          <a:pPr marL="0" lvl="0" indent="0" algn="l" defTabSz="1733550">
            <a:lnSpc>
              <a:spcPct val="90000"/>
            </a:lnSpc>
            <a:spcBef>
              <a:spcPct val="0"/>
            </a:spcBef>
            <a:spcAft>
              <a:spcPct val="35000"/>
            </a:spcAft>
            <a:buNone/>
          </a:pPr>
          <a:r>
            <a:rPr lang="en-GB" sz="3900" kern="1200" dirty="0"/>
            <a:t>D) Latin</a:t>
          </a:r>
        </a:p>
      </dsp:txBody>
      <dsp:txXfrm>
        <a:off x="1225683" y="4090703"/>
        <a:ext cx="3079403" cy="962313"/>
      </dsp:txXfrm>
    </dsp:sp>
    <dsp:sp modelId="{B33D6900-8262-4367-9733-075A94F3FBE4}">
      <dsp:nvSpPr>
        <dsp:cNvPr id="0" name=""/>
        <dsp:cNvSpPr/>
      </dsp:nvSpPr>
      <dsp:spPr>
        <a:xfrm>
          <a:off x="1097375" y="3951702"/>
          <a:ext cx="673619" cy="1010429"/>
        </a:xfrm>
        <a:prstGeom prst="rect">
          <a:avLst/>
        </a:prstGeom>
        <a:blipFill>
          <a:blip xmlns:r="http://schemas.openxmlformats.org/officeDocument/2006/relationships" r:embed="rId6">
            <a:extLst>
              <a:ext uri="{28A0092B-C50C-407E-A947-70E740481C1C}">
                <a14:useLocalDpi xmlns:a14="http://schemas.microsoft.com/office/drawing/2010/main" val="0"/>
              </a:ext>
            </a:extLst>
          </a:blip>
          <a:srcRect/>
          <a:stretch>
            <a:fillRect l="-25000" r="-25000"/>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B442041-9A69-4D35-B079-17AE2417F514}">
      <dsp:nvSpPr>
        <dsp:cNvPr id="0" name=""/>
        <dsp:cNvSpPr/>
      </dsp:nvSpPr>
      <dsp:spPr>
        <a:xfrm>
          <a:off x="1225683" y="456364"/>
          <a:ext cx="3079403" cy="962313"/>
        </a:xfrm>
        <a:prstGeom prst="rect">
          <a:avLst/>
        </a:prstGeom>
        <a:solidFill>
          <a:schemeClr val="lt1">
            <a:alpha val="4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51807" tIns="163830" rIns="163830" bIns="163830" numCol="1" spcCol="1270" anchor="ctr" anchorCtr="0">
          <a:noAutofit/>
        </a:bodyPr>
        <a:lstStyle/>
        <a:p>
          <a:pPr marL="0" lvl="0" indent="0" algn="l" defTabSz="1911350">
            <a:lnSpc>
              <a:spcPct val="90000"/>
            </a:lnSpc>
            <a:spcBef>
              <a:spcPct val="0"/>
            </a:spcBef>
            <a:spcAft>
              <a:spcPct val="35000"/>
            </a:spcAft>
            <a:buNone/>
          </a:pPr>
          <a:r>
            <a:rPr lang="en-GB" sz="4300" kern="1200" dirty="0">
              <a:latin typeface="Europea" pitchFamily="2" charset="0"/>
              <a:ea typeface="Europea" pitchFamily="2" charset="0"/>
            </a:rPr>
            <a:t>Voting</a:t>
          </a:r>
        </a:p>
      </dsp:txBody>
      <dsp:txXfrm>
        <a:off x="1225683" y="456364"/>
        <a:ext cx="3079403" cy="962313"/>
      </dsp:txXfrm>
    </dsp:sp>
    <dsp:sp modelId="{E480AF5E-85EB-4A7B-8F07-996D74904369}">
      <dsp:nvSpPr>
        <dsp:cNvPr id="0" name=""/>
        <dsp:cNvSpPr/>
      </dsp:nvSpPr>
      <dsp:spPr>
        <a:xfrm>
          <a:off x="1097375" y="317364"/>
          <a:ext cx="673619" cy="1010429"/>
        </a:xfrm>
        <a:prstGeom prst="rect">
          <a:avLst/>
        </a:prstGeom>
        <a:blipFill>
          <a:blip xmlns:r="http://schemas.openxmlformats.org/officeDocument/2006/relationships" r:embed="rId1"/>
          <a:srcRect/>
          <a:stretch>
            <a:fillRect l="-25000" r="-25000"/>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3CB5BC7-46EF-401E-AA5B-7864C9718439}">
      <dsp:nvSpPr>
        <dsp:cNvPr id="0" name=""/>
        <dsp:cNvSpPr/>
      </dsp:nvSpPr>
      <dsp:spPr>
        <a:xfrm>
          <a:off x="1225683" y="1667811"/>
          <a:ext cx="3079403" cy="962313"/>
        </a:xfrm>
        <a:prstGeom prst="rect">
          <a:avLst/>
        </a:prstGeom>
        <a:solidFill>
          <a:schemeClr val="lt1">
            <a:alpha val="4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51807" tIns="163830" rIns="163830" bIns="163830" numCol="1" spcCol="1270" anchor="ctr" anchorCtr="0">
          <a:noAutofit/>
        </a:bodyPr>
        <a:lstStyle/>
        <a:p>
          <a:pPr marL="0" lvl="0" indent="0" algn="l" defTabSz="1911350">
            <a:lnSpc>
              <a:spcPct val="90000"/>
            </a:lnSpc>
            <a:spcBef>
              <a:spcPct val="0"/>
            </a:spcBef>
            <a:spcAft>
              <a:spcPct val="35000"/>
            </a:spcAft>
            <a:buNone/>
          </a:pPr>
          <a:r>
            <a:rPr lang="en-GB" sz="4300" kern="1200" dirty="0"/>
            <a:t>Power</a:t>
          </a:r>
        </a:p>
      </dsp:txBody>
      <dsp:txXfrm>
        <a:off x="1225683" y="1667811"/>
        <a:ext cx="3079403" cy="962313"/>
      </dsp:txXfrm>
    </dsp:sp>
    <dsp:sp modelId="{D0209E47-B143-44F4-9C8D-0E3DC6B464AD}">
      <dsp:nvSpPr>
        <dsp:cNvPr id="0" name=""/>
        <dsp:cNvSpPr/>
      </dsp:nvSpPr>
      <dsp:spPr>
        <a:xfrm>
          <a:off x="1097375" y="1528810"/>
          <a:ext cx="673619" cy="1010429"/>
        </a:xfrm>
        <a:prstGeom prst="rect">
          <a:avLst/>
        </a:prstGeom>
        <a:blipFill>
          <a:blip xmlns:r="http://schemas.openxmlformats.org/officeDocument/2006/relationships" r:embed="rId2"/>
          <a:srcRect/>
          <a:stretch>
            <a:fillRect l="-25000" r="-25000"/>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C805AB9-1BCB-4207-824D-944292E41D6D}">
      <dsp:nvSpPr>
        <dsp:cNvPr id="0" name=""/>
        <dsp:cNvSpPr/>
      </dsp:nvSpPr>
      <dsp:spPr>
        <a:xfrm>
          <a:off x="1225683" y="2879257"/>
          <a:ext cx="3079403" cy="962313"/>
        </a:xfrm>
        <a:prstGeom prst="rect">
          <a:avLst/>
        </a:prstGeom>
        <a:solidFill>
          <a:schemeClr val="lt1">
            <a:alpha val="4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51807" tIns="163830" rIns="163830" bIns="163830" numCol="1" spcCol="1270" anchor="ctr" anchorCtr="0">
          <a:noAutofit/>
        </a:bodyPr>
        <a:lstStyle/>
        <a:p>
          <a:pPr marL="0" lvl="0" indent="0" algn="l" defTabSz="1911350">
            <a:lnSpc>
              <a:spcPct val="90000"/>
            </a:lnSpc>
            <a:spcBef>
              <a:spcPct val="0"/>
            </a:spcBef>
            <a:spcAft>
              <a:spcPct val="35000"/>
            </a:spcAft>
            <a:buNone/>
          </a:pPr>
          <a:r>
            <a:rPr lang="en-GB" sz="4300" kern="1200" dirty="0"/>
            <a:t>Together</a:t>
          </a:r>
        </a:p>
      </dsp:txBody>
      <dsp:txXfrm>
        <a:off x="1225683" y="2879257"/>
        <a:ext cx="3079403" cy="962313"/>
      </dsp:txXfrm>
    </dsp:sp>
    <dsp:sp modelId="{D76CE230-7B0B-407B-BA81-4B56D328DCC0}">
      <dsp:nvSpPr>
        <dsp:cNvPr id="0" name=""/>
        <dsp:cNvSpPr/>
      </dsp:nvSpPr>
      <dsp:spPr>
        <a:xfrm>
          <a:off x="1097375" y="2740256"/>
          <a:ext cx="673619" cy="1010429"/>
        </a:xfrm>
        <a:prstGeom prst="rect">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25000" r="-25000"/>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DC60E7C-3FA9-476B-823A-414D1F5D4F1D}">
      <dsp:nvSpPr>
        <dsp:cNvPr id="0" name=""/>
        <dsp:cNvSpPr/>
      </dsp:nvSpPr>
      <dsp:spPr>
        <a:xfrm>
          <a:off x="1225683" y="4090703"/>
          <a:ext cx="3079403" cy="962313"/>
        </a:xfrm>
        <a:prstGeom prst="rect">
          <a:avLst/>
        </a:prstGeom>
        <a:solidFill>
          <a:schemeClr val="lt1">
            <a:alpha val="4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51807" tIns="163830" rIns="163830" bIns="163830" numCol="1" spcCol="1270" anchor="ctr" anchorCtr="0">
          <a:noAutofit/>
        </a:bodyPr>
        <a:lstStyle/>
        <a:p>
          <a:pPr marL="0" lvl="0" indent="0" algn="l" defTabSz="1911350">
            <a:lnSpc>
              <a:spcPct val="90000"/>
            </a:lnSpc>
            <a:spcBef>
              <a:spcPct val="0"/>
            </a:spcBef>
            <a:spcAft>
              <a:spcPct val="35000"/>
            </a:spcAft>
            <a:buNone/>
          </a:pPr>
          <a:r>
            <a:rPr lang="en-GB" sz="4300" kern="1200" dirty="0"/>
            <a:t>Stupid</a:t>
          </a:r>
        </a:p>
      </dsp:txBody>
      <dsp:txXfrm>
        <a:off x="1225683" y="4090703"/>
        <a:ext cx="3079403" cy="962313"/>
      </dsp:txXfrm>
    </dsp:sp>
    <dsp:sp modelId="{B33D6900-8262-4367-9733-075A94F3FBE4}">
      <dsp:nvSpPr>
        <dsp:cNvPr id="0" name=""/>
        <dsp:cNvSpPr/>
      </dsp:nvSpPr>
      <dsp:spPr>
        <a:xfrm>
          <a:off x="1097375" y="3951702"/>
          <a:ext cx="673619" cy="1010429"/>
        </a:xfrm>
        <a:prstGeom prst="rect">
          <a:avLst/>
        </a:prstGeom>
        <a:blipFill>
          <a:blip xmlns:r="http://schemas.openxmlformats.org/officeDocument/2006/relationships" r:embed="rId4"/>
          <a:srcRect/>
          <a:stretch>
            <a:fillRect l="-25000" r="-25000"/>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B442041-9A69-4D35-B079-17AE2417F514}">
      <dsp:nvSpPr>
        <dsp:cNvPr id="0" name=""/>
        <dsp:cNvSpPr/>
      </dsp:nvSpPr>
      <dsp:spPr>
        <a:xfrm>
          <a:off x="1225683" y="456364"/>
          <a:ext cx="3079403" cy="962313"/>
        </a:xfrm>
        <a:prstGeom prst="rect">
          <a:avLst/>
        </a:prstGeom>
        <a:solidFill>
          <a:schemeClr val="lt1">
            <a:alpha val="4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51807" tIns="163830" rIns="163830" bIns="163830" numCol="1" spcCol="1270" anchor="ctr" anchorCtr="0">
          <a:noAutofit/>
        </a:bodyPr>
        <a:lstStyle/>
        <a:p>
          <a:pPr marL="0" lvl="0" indent="0" algn="l" defTabSz="1911350">
            <a:lnSpc>
              <a:spcPct val="90000"/>
            </a:lnSpc>
            <a:spcBef>
              <a:spcPct val="0"/>
            </a:spcBef>
            <a:spcAft>
              <a:spcPct val="35000"/>
            </a:spcAft>
            <a:buNone/>
          </a:pPr>
          <a:r>
            <a:rPr lang="en-GB" sz="4300" kern="1200" dirty="0">
              <a:latin typeface="Europea" pitchFamily="2" charset="0"/>
              <a:ea typeface="Europea" pitchFamily="2" charset="0"/>
            </a:rPr>
            <a:t>Voting</a:t>
          </a:r>
        </a:p>
      </dsp:txBody>
      <dsp:txXfrm>
        <a:off x="1225683" y="456364"/>
        <a:ext cx="3079403" cy="962313"/>
      </dsp:txXfrm>
    </dsp:sp>
    <dsp:sp modelId="{E480AF5E-85EB-4A7B-8F07-996D74904369}">
      <dsp:nvSpPr>
        <dsp:cNvPr id="0" name=""/>
        <dsp:cNvSpPr/>
      </dsp:nvSpPr>
      <dsp:spPr>
        <a:xfrm>
          <a:off x="1097375" y="317364"/>
          <a:ext cx="673619" cy="1010429"/>
        </a:xfrm>
        <a:prstGeom prst="rect">
          <a:avLst/>
        </a:prstGeom>
        <a:blipFill rotWithShape="1">
          <a:blip xmlns:r="http://schemas.openxmlformats.org/officeDocument/2006/relationships" r:embed="rId1"/>
          <a:srcRect/>
          <a:stretch>
            <a:fillRect l="-25000" r="-25000"/>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3CB5BC7-46EF-401E-AA5B-7864C9718439}">
      <dsp:nvSpPr>
        <dsp:cNvPr id="0" name=""/>
        <dsp:cNvSpPr/>
      </dsp:nvSpPr>
      <dsp:spPr>
        <a:xfrm>
          <a:off x="1225683" y="1667811"/>
          <a:ext cx="3079403" cy="962313"/>
        </a:xfrm>
        <a:prstGeom prst="rect">
          <a:avLst/>
        </a:prstGeom>
        <a:solidFill>
          <a:schemeClr val="lt1">
            <a:alpha val="4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51807" tIns="163830" rIns="163830" bIns="163830" numCol="1" spcCol="1270" anchor="ctr" anchorCtr="0">
          <a:noAutofit/>
        </a:bodyPr>
        <a:lstStyle/>
        <a:p>
          <a:pPr marL="0" lvl="0" indent="0" algn="l" defTabSz="1911350">
            <a:lnSpc>
              <a:spcPct val="90000"/>
            </a:lnSpc>
            <a:spcBef>
              <a:spcPct val="0"/>
            </a:spcBef>
            <a:spcAft>
              <a:spcPct val="35000"/>
            </a:spcAft>
            <a:buNone/>
          </a:pPr>
          <a:r>
            <a:rPr lang="en-GB" sz="4300" kern="1200" dirty="0"/>
            <a:t>Power</a:t>
          </a:r>
        </a:p>
      </dsp:txBody>
      <dsp:txXfrm>
        <a:off x="1225683" y="1667811"/>
        <a:ext cx="3079403" cy="962313"/>
      </dsp:txXfrm>
    </dsp:sp>
    <dsp:sp modelId="{D0209E47-B143-44F4-9C8D-0E3DC6B464AD}">
      <dsp:nvSpPr>
        <dsp:cNvPr id="0" name=""/>
        <dsp:cNvSpPr/>
      </dsp:nvSpPr>
      <dsp:spPr>
        <a:xfrm>
          <a:off x="1097375" y="1528810"/>
          <a:ext cx="673619" cy="1010429"/>
        </a:xfrm>
        <a:prstGeom prst="rect">
          <a:avLst/>
        </a:prstGeom>
        <a:blipFill>
          <a:blip xmlns:r="http://schemas.openxmlformats.org/officeDocument/2006/relationships" r:embed="rId2"/>
          <a:srcRect/>
          <a:stretch>
            <a:fillRect l="-25000" r="-25000"/>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C805AB9-1BCB-4207-824D-944292E41D6D}">
      <dsp:nvSpPr>
        <dsp:cNvPr id="0" name=""/>
        <dsp:cNvSpPr/>
      </dsp:nvSpPr>
      <dsp:spPr>
        <a:xfrm>
          <a:off x="1225683" y="2879257"/>
          <a:ext cx="3079403" cy="962313"/>
        </a:xfrm>
        <a:prstGeom prst="rect">
          <a:avLst/>
        </a:prstGeom>
        <a:solidFill>
          <a:schemeClr val="lt1">
            <a:alpha val="4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51807" tIns="163830" rIns="163830" bIns="163830" numCol="1" spcCol="1270" anchor="ctr" anchorCtr="0">
          <a:noAutofit/>
        </a:bodyPr>
        <a:lstStyle/>
        <a:p>
          <a:pPr marL="0" lvl="0" indent="0" algn="l" defTabSz="1911350">
            <a:lnSpc>
              <a:spcPct val="90000"/>
            </a:lnSpc>
            <a:spcBef>
              <a:spcPct val="0"/>
            </a:spcBef>
            <a:spcAft>
              <a:spcPct val="35000"/>
            </a:spcAft>
            <a:buNone/>
          </a:pPr>
          <a:r>
            <a:rPr lang="en-GB" sz="4300" kern="1200" dirty="0"/>
            <a:t>Together</a:t>
          </a:r>
        </a:p>
      </dsp:txBody>
      <dsp:txXfrm>
        <a:off x="1225683" y="2879257"/>
        <a:ext cx="3079403" cy="962313"/>
      </dsp:txXfrm>
    </dsp:sp>
    <dsp:sp modelId="{D76CE230-7B0B-407B-BA81-4B56D328DCC0}">
      <dsp:nvSpPr>
        <dsp:cNvPr id="0" name=""/>
        <dsp:cNvSpPr/>
      </dsp:nvSpPr>
      <dsp:spPr>
        <a:xfrm>
          <a:off x="1097375" y="2740256"/>
          <a:ext cx="673619" cy="1010429"/>
        </a:xfrm>
        <a:prstGeom prst="rect">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25000" r="-25000"/>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DC60E7C-3FA9-476B-823A-414D1F5D4F1D}">
      <dsp:nvSpPr>
        <dsp:cNvPr id="0" name=""/>
        <dsp:cNvSpPr/>
      </dsp:nvSpPr>
      <dsp:spPr>
        <a:xfrm>
          <a:off x="1225683" y="4090703"/>
          <a:ext cx="3079403" cy="962313"/>
        </a:xfrm>
        <a:prstGeom prst="rect">
          <a:avLst/>
        </a:prstGeom>
        <a:solidFill>
          <a:schemeClr val="lt1">
            <a:alpha val="4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51807" tIns="163830" rIns="163830" bIns="163830" numCol="1" spcCol="1270" anchor="ctr" anchorCtr="0">
          <a:noAutofit/>
        </a:bodyPr>
        <a:lstStyle/>
        <a:p>
          <a:pPr marL="0" lvl="0" indent="0" algn="l" defTabSz="1911350">
            <a:lnSpc>
              <a:spcPct val="90000"/>
            </a:lnSpc>
            <a:spcBef>
              <a:spcPct val="0"/>
            </a:spcBef>
            <a:spcAft>
              <a:spcPct val="35000"/>
            </a:spcAft>
            <a:buNone/>
          </a:pPr>
          <a:r>
            <a:rPr lang="en-GB" sz="4300" kern="1200" dirty="0"/>
            <a:t>Stupid</a:t>
          </a:r>
        </a:p>
      </dsp:txBody>
      <dsp:txXfrm>
        <a:off x="1225683" y="4090703"/>
        <a:ext cx="3079403" cy="962313"/>
      </dsp:txXfrm>
    </dsp:sp>
    <dsp:sp modelId="{B33D6900-8262-4367-9733-075A94F3FBE4}">
      <dsp:nvSpPr>
        <dsp:cNvPr id="0" name=""/>
        <dsp:cNvSpPr/>
      </dsp:nvSpPr>
      <dsp:spPr>
        <a:xfrm>
          <a:off x="1097375" y="3951702"/>
          <a:ext cx="673619" cy="1010429"/>
        </a:xfrm>
        <a:prstGeom prst="rect">
          <a:avLst/>
        </a:prstGeom>
        <a:blipFill>
          <a:blip xmlns:r="http://schemas.openxmlformats.org/officeDocument/2006/relationships" r:embed="rId4"/>
          <a:srcRect/>
          <a:stretch>
            <a:fillRect l="-25000" r="-25000"/>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B442041-9A69-4D35-B079-17AE2417F514}">
      <dsp:nvSpPr>
        <dsp:cNvPr id="0" name=""/>
        <dsp:cNvSpPr/>
      </dsp:nvSpPr>
      <dsp:spPr>
        <a:xfrm>
          <a:off x="1225683" y="456364"/>
          <a:ext cx="3079403" cy="962313"/>
        </a:xfrm>
        <a:prstGeom prst="rect">
          <a:avLst/>
        </a:prstGeom>
        <a:solidFill>
          <a:schemeClr val="lt1">
            <a:alpha val="4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51807" tIns="171450" rIns="171450" bIns="171450" numCol="1" spcCol="1270" anchor="ctr" anchorCtr="0">
          <a:noAutofit/>
        </a:bodyPr>
        <a:lstStyle/>
        <a:p>
          <a:pPr marL="0" lvl="0" indent="0" algn="l" defTabSz="2000250">
            <a:lnSpc>
              <a:spcPct val="90000"/>
            </a:lnSpc>
            <a:spcBef>
              <a:spcPct val="0"/>
            </a:spcBef>
            <a:spcAft>
              <a:spcPct val="35000"/>
            </a:spcAft>
            <a:buNone/>
          </a:pPr>
          <a:r>
            <a:rPr lang="en-GB" sz="4500" kern="1200" dirty="0">
              <a:latin typeface="Europea" pitchFamily="2" charset="0"/>
              <a:ea typeface="Europea" pitchFamily="2" charset="0"/>
            </a:rPr>
            <a:t>1883</a:t>
          </a:r>
        </a:p>
      </dsp:txBody>
      <dsp:txXfrm>
        <a:off x="1225683" y="456364"/>
        <a:ext cx="3079403" cy="962313"/>
      </dsp:txXfrm>
    </dsp:sp>
    <dsp:sp modelId="{E480AF5E-85EB-4A7B-8F07-996D74904369}">
      <dsp:nvSpPr>
        <dsp:cNvPr id="0" name=""/>
        <dsp:cNvSpPr/>
      </dsp:nvSpPr>
      <dsp:spPr>
        <a:xfrm>
          <a:off x="1097375" y="317364"/>
          <a:ext cx="673619" cy="1010429"/>
        </a:xfrm>
        <a:prstGeom prst="rect">
          <a:avLst/>
        </a:prstGeom>
        <a:blipFill>
          <a:blip xmlns:r="http://schemas.openxmlformats.org/officeDocument/2006/relationships" r:embed="rId1">
            <a:extLst>
              <a:ext uri="{837473B0-CC2E-450A-ABE3-18F120FF3D39}">
                <a1611:picAttrSrcUrl xmlns:a1611="http://schemas.microsoft.com/office/drawing/2016/11/main" r:id="rId2"/>
              </a:ext>
            </a:extLst>
          </a:blip>
          <a:srcRect/>
          <a:stretch>
            <a:fillRect l="-4000" r="-4000"/>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3CB5BC7-46EF-401E-AA5B-7864C9718439}">
      <dsp:nvSpPr>
        <dsp:cNvPr id="0" name=""/>
        <dsp:cNvSpPr/>
      </dsp:nvSpPr>
      <dsp:spPr>
        <a:xfrm>
          <a:off x="1225683" y="1667811"/>
          <a:ext cx="3079403" cy="962313"/>
        </a:xfrm>
        <a:prstGeom prst="rect">
          <a:avLst/>
        </a:prstGeom>
        <a:solidFill>
          <a:schemeClr val="lt1">
            <a:alpha val="4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51807" tIns="171450" rIns="171450" bIns="171450" numCol="1" spcCol="1270" anchor="ctr" anchorCtr="0">
          <a:noAutofit/>
        </a:bodyPr>
        <a:lstStyle/>
        <a:p>
          <a:pPr marL="0" lvl="0" indent="0" algn="l" defTabSz="2000250">
            <a:lnSpc>
              <a:spcPct val="90000"/>
            </a:lnSpc>
            <a:spcBef>
              <a:spcPct val="0"/>
            </a:spcBef>
            <a:spcAft>
              <a:spcPct val="35000"/>
            </a:spcAft>
            <a:buNone/>
          </a:pPr>
          <a:r>
            <a:rPr lang="en-GB" sz="4500" kern="1200" dirty="0"/>
            <a:t>1916</a:t>
          </a:r>
        </a:p>
      </dsp:txBody>
      <dsp:txXfrm>
        <a:off x="1225683" y="1667811"/>
        <a:ext cx="3079403" cy="962313"/>
      </dsp:txXfrm>
    </dsp:sp>
    <dsp:sp modelId="{D0209E47-B143-44F4-9C8D-0E3DC6B464AD}">
      <dsp:nvSpPr>
        <dsp:cNvPr id="0" name=""/>
        <dsp:cNvSpPr/>
      </dsp:nvSpPr>
      <dsp:spPr>
        <a:xfrm>
          <a:off x="1097375" y="1528810"/>
          <a:ext cx="673619" cy="1010429"/>
        </a:xfrm>
        <a:prstGeom prst="rect">
          <a:avLst/>
        </a:prstGeom>
        <a:blipFill>
          <a:blip xmlns:r="http://schemas.openxmlformats.org/officeDocument/2006/relationships" r:embed="rId3">
            <a:extLst>
              <a:ext uri="{837473B0-CC2E-450A-ABE3-18F120FF3D39}">
                <a1611:picAttrSrcUrl xmlns:a1611="http://schemas.microsoft.com/office/drawing/2016/11/main" r:id="rId4"/>
              </a:ext>
            </a:extLst>
          </a:blip>
          <a:srcRect/>
          <a:stretch>
            <a:fillRect t="-2000" b="-2000"/>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C805AB9-1BCB-4207-824D-944292E41D6D}">
      <dsp:nvSpPr>
        <dsp:cNvPr id="0" name=""/>
        <dsp:cNvSpPr/>
      </dsp:nvSpPr>
      <dsp:spPr>
        <a:xfrm>
          <a:off x="1225683" y="2879257"/>
          <a:ext cx="3079403" cy="962313"/>
        </a:xfrm>
        <a:prstGeom prst="rect">
          <a:avLst/>
        </a:prstGeom>
        <a:solidFill>
          <a:schemeClr val="lt1">
            <a:alpha val="4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51807" tIns="171450" rIns="171450" bIns="171450" numCol="1" spcCol="1270" anchor="ctr" anchorCtr="0">
          <a:noAutofit/>
        </a:bodyPr>
        <a:lstStyle/>
        <a:p>
          <a:pPr marL="0" lvl="0" indent="0" algn="l" defTabSz="2000250">
            <a:lnSpc>
              <a:spcPct val="90000"/>
            </a:lnSpc>
            <a:spcBef>
              <a:spcPct val="0"/>
            </a:spcBef>
            <a:spcAft>
              <a:spcPct val="35000"/>
            </a:spcAft>
            <a:buNone/>
          </a:pPr>
          <a:r>
            <a:rPr lang="en-GB" sz="4500" kern="1200" dirty="0"/>
            <a:t>1945</a:t>
          </a:r>
        </a:p>
      </dsp:txBody>
      <dsp:txXfrm>
        <a:off x="1225683" y="2879257"/>
        <a:ext cx="3079403" cy="962313"/>
      </dsp:txXfrm>
    </dsp:sp>
    <dsp:sp modelId="{D76CE230-7B0B-407B-BA81-4B56D328DCC0}">
      <dsp:nvSpPr>
        <dsp:cNvPr id="0" name=""/>
        <dsp:cNvSpPr/>
      </dsp:nvSpPr>
      <dsp:spPr>
        <a:xfrm>
          <a:off x="1097375" y="2740256"/>
          <a:ext cx="673619" cy="1010429"/>
        </a:xfrm>
        <a:prstGeom prst="rect">
          <a:avLst/>
        </a:prstGeom>
        <a:blipFill>
          <a:blip xmlns:r="http://schemas.openxmlformats.org/officeDocument/2006/relationships"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a:stretch>
            <a:fillRect l="-13000" r="-13000"/>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DC60E7C-3FA9-476B-823A-414D1F5D4F1D}">
      <dsp:nvSpPr>
        <dsp:cNvPr id="0" name=""/>
        <dsp:cNvSpPr/>
      </dsp:nvSpPr>
      <dsp:spPr>
        <a:xfrm>
          <a:off x="1225683" y="4090703"/>
          <a:ext cx="3079403" cy="962313"/>
        </a:xfrm>
        <a:prstGeom prst="rect">
          <a:avLst/>
        </a:prstGeom>
        <a:solidFill>
          <a:schemeClr val="lt1">
            <a:alpha val="4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51807" tIns="171450" rIns="171450" bIns="171450" numCol="1" spcCol="1270" anchor="ctr" anchorCtr="0">
          <a:noAutofit/>
        </a:bodyPr>
        <a:lstStyle/>
        <a:p>
          <a:pPr marL="0" lvl="0" indent="0" algn="l" defTabSz="2000250">
            <a:lnSpc>
              <a:spcPct val="90000"/>
            </a:lnSpc>
            <a:spcBef>
              <a:spcPct val="0"/>
            </a:spcBef>
            <a:spcAft>
              <a:spcPct val="35000"/>
            </a:spcAft>
            <a:buNone/>
          </a:pPr>
          <a:r>
            <a:rPr lang="en-GB" sz="4500" kern="1200" dirty="0"/>
            <a:t>1971</a:t>
          </a:r>
        </a:p>
      </dsp:txBody>
      <dsp:txXfrm>
        <a:off x="1225683" y="4090703"/>
        <a:ext cx="3079403" cy="962313"/>
      </dsp:txXfrm>
    </dsp:sp>
    <dsp:sp modelId="{B33D6900-8262-4367-9733-075A94F3FBE4}">
      <dsp:nvSpPr>
        <dsp:cNvPr id="0" name=""/>
        <dsp:cNvSpPr/>
      </dsp:nvSpPr>
      <dsp:spPr>
        <a:xfrm>
          <a:off x="1097375" y="3951702"/>
          <a:ext cx="673619" cy="1010429"/>
        </a:xfrm>
        <a:prstGeom prst="rect">
          <a:avLst/>
        </a:prstGeom>
        <a:blipFill>
          <a:blip xmlns:r="http://schemas.openxmlformats.org/officeDocument/2006/relationships" r:embed="rId7">
            <a:extLst>
              <a:ext uri="{837473B0-CC2E-450A-ABE3-18F120FF3D39}">
                <a1611:picAttrSrcUrl xmlns:a1611="http://schemas.microsoft.com/office/drawing/2016/11/main" r:id="rId8"/>
              </a:ext>
            </a:extLst>
          </a:blip>
          <a:srcRect/>
          <a:stretch>
            <a:fillRect l="-3000" r="-3000"/>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B442041-9A69-4D35-B079-17AE2417F514}">
      <dsp:nvSpPr>
        <dsp:cNvPr id="0" name=""/>
        <dsp:cNvSpPr/>
      </dsp:nvSpPr>
      <dsp:spPr>
        <a:xfrm>
          <a:off x="1225683" y="456364"/>
          <a:ext cx="3079403" cy="962313"/>
        </a:xfrm>
        <a:prstGeom prst="rect">
          <a:avLst/>
        </a:prstGeom>
        <a:solidFill>
          <a:schemeClr val="lt1">
            <a:alpha val="4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51807" tIns="171450" rIns="171450" bIns="171450" numCol="1" spcCol="1270" anchor="ctr" anchorCtr="0">
          <a:noAutofit/>
        </a:bodyPr>
        <a:lstStyle/>
        <a:p>
          <a:pPr marL="0" lvl="0" indent="0" algn="l" defTabSz="2000250">
            <a:lnSpc>
              <a:spcPct val="90000"/>
            </a:lnSpc>
            <a:spcBef>
              <a:spcPct val="0"/>
            </a:spcBef>
            <a:spcAft>
              <a:spcPct val="35000"/>
            </a:spcAft>
            <a:buNone/>
          </a:pPr>
          <a:r>
            <a:rPr lang="en-GB" sz="4500" kern="1200" dirty="0">
              <a:latin typeface="Europea" pitchFamily="2" charset="0"/>
              <a:ea typeface="Europea" pitchFamily="2" charset="0"/>
            </a:rPr>
            <a:t>1883</a:t>
          </a:r>
        </a:p>
      </dsp:txBody>
      <dsp:txXfrm>
        <a:off x="1225683" y="456364"/>
        <a:ext cx="3079403" cy="962313"/>
      </dsp:txXfrm>
    </dsp:sp>
    <dsp:sp modelId="{E480AF5E-85EB-4A7B-8F07-996D74904369}">
      <dsp:nvSpPr>
        <dsp:cNvPr id="0" name=""/>
        <dsp:cNvSpPr/>
      </dsp:nvSpPr>
      <dsp:spPr>
        <a:xfrm>
          <a:off x="1097375" y="317364"/>
          <a:ext cx="673619" cy="1010429"/>
        </a:xfrm>
        <a:prstGeom prst="rect">
          <a:avLst/>
        </a:prstGeom>
        <a:blipFill>
          <a:blip xmlns:r="http://schemas.openxmlformats.org/officeDocument/2006/relationships" r:embed="rId1">
            <a:extLst>
              <a:ext uri="{837473B0-CC2E-450A-ABE3-18F120FF3D39}">
                <a1611:picAttrSrcUrl xmlns:a1611="http://schemas.microsoft.com/office/drawing/2016/11/main" r:id="rId2"/>
              </a:ext>
            </a:extLst>
          </a:blip>
          <a:srcRect/>
          <a:stretch>
            <a:fillRect l="-4000" r="-4000"/>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3CB5BC7-46EF-401E-AA5B-7864C9718439}">
      <dsp:nvSpPr>
        <dsp:cNvPr id="0" name=""/>
        <dsp:cNvSpPr/>
      </dsp:nvSpPr>
      <dsp:spPr>
        <a:xfrm>
          <a:off x="1225683" y="1667811"/>
          <a:ext cx="3079403" cy="962313"/>
        </a:xfrm>
        <a:prstGeom prst="rect">
          <a:avLst/>
        </a:prstGeom>
        <a:solidFill>
          <a:schemeClr val="lt1">
            <a:alpha val="4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51807" tIns="171450" rIns="171450" bIns="171450" numCol="1" spcCol="1270" anchor="ctr" anchorCtr="0">
          <a:noAutofit/>
        </a:bodyPr>
        <a:lstStyle/>
        <a:p>
          <a:pPr marL="0" lvl="0" indent="0" algn="l" defTabSz="2000250">
            <a:lnSpc>
              <a:spcPct val="90000"/>
            </a:lnSpc>
            <a:spcBef>
              <a:spcPct val="0"/>
            </a:spcBef>
            <a:spcAft>
              <a:spcPct val="35000"/>
            </a:spcAft>
            <a:buNone/>
          </a:pPr>
          <a:r>
            <a:rPr lang="en-GB" sz="4500" kern="1200" dirty="0"/>
            <a:t>1916</a:t>
          </a:r>
        </a:p>
      </dsp:txBody>
      <dsp:txXfrm>
        <a:off x="1225683" y="1667811"/>
        <a:ext cx="3079403" cy="962313"/>
      </dsp:txXfrm>
    </dsp:sp>
    <dsp:sp modelId="{D0209E47-B143-44F4-9C8D-0E3DC6B464AD}">
      <dsp:nvSpPr>
        <dsp:cNvPr id="0" name=""/>
        <dsp:cNvSpPr/>
      </dsp:nvSpPr>
      <dsp:spPr>
        <a:xfrm>
          <a:off x="1097375" y="1528810"/>
          <a:ext cx="673619" cy="1010429"/>
        </a:xfrm>
        <a:prstGeom prst="rect">
          <a:avLst/>
        </a:prstGeom>
        <a:blipFill>
          <a:blip xmlns:r="http://schemas.openxmlformats.org/officeDocument/2006/relationships" r:embed="rId3">
            <a:extLst>
              <a:ext uri="{837473B0-CC2E-450A-ABE3-18F120FF3D39}">
                <a1611:picAttrSrcUrl xmlns:a1611="http://schemas.microsoft.com/office/drawing/2016/11/main" r:id="rId4"/>
              </a:ext>
            </a:extLst>
          </a:blip>
          <a:srcRect/>
          <a:stretch>
            <a:fillRect t="-2000" b="-2000"/>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C805AB9-1BCB-4207-824D-944292E41D6D}">
      <dsp:nvSpPr>
        <dsp:cNvPr id="0" name=""/>
        <dsp:cNvSpPr/>
      </dsp:nvSpPr>
      <dsp:spPr>
        <a:xfrm>
          <a:off x="1225683" y="2879257"/>
          <a:ext cx="3079403" cy="962313"/>
        </a:xfrm>
        <a:prstGeom prst="rect">
          <a:avLst/>
        </a:prstGeom>
        <a:solidFill>
          <a:schemeClr val="lt1">
            <a:alpha val="4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51807" tIns="171450" rIns="171450" bIns="171450" numCol="1" spcCol="1270" anchor="ctr" anchorCtr="0">
          <a:noAutofit/>
        </a:bodyPr>
        <a:lstStyle/>
        <a:p>
          <a:pPr marL="0" lvl="0" indent="0" algn="l" defTabSz="2000250">
            <a:lnSpc>
              <a:spcPct val="90000"/>
            </a:lnSpc>
            <a:spcBef>
              <a:spcPct val="0"/>
            </a:spcBef>
            <a:spcAft>
              <a:spcPct val="35000"/>
            </a:spcAft>
            <a:buNone/>
          </a:pPr>
          <a:r>
            <a:rPr lang="en-GB" sz="4500" kern="1200" dirty="0"/>
            <a:t>1945</a:t>
          </a:r>
        </a:p>
      </dsp:txBody>
      <dsp:txXfrm>
        <a:off x="1225683" y="2879257"/>
        <a:ext cx="3079403" cy="962313"/>
      </dsp:txXfrm>
    </dsp:sp>
    <dsp:sp modelId="{D76CE230-7B0B-407B-BA81-4B56D328DCC0}">
      <dsp:nvSpPr>
        <dsp:cNvPr id="0" name=""/>
        <dsp:cNvSpPr/>
      </dsp:nvSpPr>
      <dsp:spPr>
        <a:xfrm>
          <a:off x="1097375" y="2740256"/>
          <a:ext cx="673619" cy="1010429"/>
        </a:xfrm>
        <a:prstGeom prst="rect">
          <a:avLst/>
        </a:prstGeom>
        <a:blipFill>
          <a:blip xmlns:r="http://schemas.openxmlformats.org/officeDocument/2006/relationships"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a:stretch>
            <a:fillRect l="-13000" r="-13000"/>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DC60E7C-3FA9-476B-823A-414D1F5D4F1D}">
      <dsp:nvSpPr>
        <dsp:cNvPr id="0" name=""/>
        <dsp:cNvSpPr/>
      </dsp:nvSpPr>
      <dsp:spPr>
        <a:xfrm>
          <a:off x="1225683" y="4090703"/>
          <a:ext cx="3079403" cy="962313"/>
        </a:xfrm>
        <a:prstGeom prst="rect">
          <a:avLst/>
        </a:prstGeom>
        <a:solidFill>
          <a:schemeClr val="lt1">
            <a:alpha val="4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51807" tIns="171450" rIns="171450" bIns="171450" numCol="1" spcCol="1270" anchor="ctr" anchorCtr="0">
          <a:noAutofit/>
        </a:bodyPr>
        <a:lstStyle/>
        <a:p>
          <a:pPr marL="0" lvl="0" indent="0" algn="l" defTabSz="2000250">
            <a:lnSpc>
              <a:spcPct val="90000"/>
            </a:lnSpc>
            <a:spcBef>
              <a:spcPct val="0"/>
            </a:spcBef>
            <a:spcAft>
              <a:spcPct val="35000"/>
            </a:spcAft>
            <a:buNone/>
          </a:pPr>
          <a:r>
            <a:rPr lang="en-GB" sz="4500" kern="1200" dirty="0"/>
            <a:t>1971</a:t>
          </a:r>
        </a:p>
      </dsp:txBody>
      <dsp:txXfrm>
        <a:off x="1225683" y="4090703"/>
        <a:ext cx="3079403" cy="962313"/>
      </dsp:txXfrm>
    </dsp:sp>
    <dsp:sp modelId="{B33D6900-8262-4367-9733-075A94F3FBE4}">
      <dsp:nvSpPr>
        <dsp:cNvPr id="0" name=""/>
        <dsp:cNvSpPr/>
      </dsp:nvSpPr>
      <dsp:spPr>
        <a:xfrm>
          <a:off x="1097375" y="3951702"/>
          <a:ext cx="673619" cy="1010429"/>
        </a:xfrm>
        <a:prstGeom prst="rect">
          <a:avLst/>
        </a:prstGeom>
        <a:blipFill>
          <a:blip xmlns:r="http://schemas.openxmlformats.org/officeDocument/2006/relationships" r:embed="rId7">
            <a:extLst>
              <a:ext uri="{837473B0-CC2E-450A-ABE3-18F120FF3D39}">
                <a1611:picAttrSrcUrl xmlns:a1611="http://schemas.microsoft.com/office/drawing/2016/11/main" r:id="rId8"/>
              </a:ext>
            </a:extLst>
          </a:blip>
          <a:srcRect/>
          <a:stretch>
            <a:fillRect l="-3000" r="-3000"/>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B442041-9A69-4D35-B079-17AE2417F514}">
      <dsp:nvSpPr>
        <dsp:cNvPr id="0" name=""/>
        <dsp:cNvSpPr/>
      </dsp:nvSpPr>
      <dsp:spPr>
        <a:xfrm>
          <a:off x="1225683" y="456364"/>
          <a:ext cx="3079403" cy="962313"/>
        </a:xfrm>
        <a:prstGeom prst="rect">
          <a:avLst/>
        </a:prstGeom>
        <a:solidFill>
          <a:schemeClr val="lt1">
            <a:alpha val="4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51807" tIns="171450" rIns="171450" bIns="171450" numCol="1" spcCol="1270" anchor="ctr" anchorCtr="0">
          <a:noAutofit/>
        </a:bodyPr>
        <a:lstStyle/>
        <a:p>
          <a:pPr marL="0" lvl="0" indent="0" algn="l" defTabSz="2000250">
            <a:lnSpc>
              <a:spcPct val="90000"/>
            </a:lnSpc>
            <a:spcBef>
              <a:spcPct val="0"/>
            </a:spcBef>
            <a:spcAft>
              <a:spcPct val="35000"/>
            </a:spcAft>
            <a:buNone/>
          </a:pPr>
          <a:r>
            <a:rPr lang="en-GB" sz="4500" kern="1200" dirty="0">
              <a:latin typeface="Europea" pitchFamily="2" charset="0"/>
              <a:ea typeface="Europea" pitchFamily="2" charset="0"/>
            </a:rPr>
            <a:t>Greece</a:t>
          </a:r>
        </a:p>
      </dsp:txBody>
      <dsp:txXfrm>
        <a:off x="1225683" y="456364"/>
        <a:ext cx="3079403" cy="962313"/>
      </dsp:txXfrm>
    </dsp:sp>
    <dsp:sp modelId="{E480AF5E-85EB-4A7B-8F07-996D74904369}">
      <dsp:nvSpPr>
        <dsp:cNvPr id="0" name=""/>
        <dsp:cNvSpPr/>
      </dsp:nvSpPr>
      <dsp:spPr>
        <a:xfrm>
          <a:off x="1097375" y="317364"/>
          <a:ext cx="673619" cy="1010429"/>
        </a:xfrm>
        <a:prstGeom prst="rect">
          <a:avLst/>
        </a:prstGeom>
        <a:blipFill>
          <a:blip xmlns:r="http://schemas.openxmlformats.org/officeDocument/2006/relationships" r:embed="rId1">
            <a:extLst>
              <a:ext uri="{837473B0-CC2E-450A-ABE3-18F120FF3D39}">
                <a1611:picAttrSrcUrl xmlns:a1611="http://schemas.microsoft.com/office/drawing/2016/11/main" r:id="rId2"/>
              </a:ext>
            </a:extLst>
          </a:blip>
          <a:srcRect/>
          <a:stretch>
            <a:fillRect l="-63000" r="-63000"/>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3CB5BC7-46EF-401E-AA5B-7864C9718439}">
      <dsp:nvSpPr>
        <dsp:cNvPr id="0" name=""/>
        <dsp:cNvSpPr/>
      </dsp:nvSpPr>
      <dsp:spPr>
        <a:xfrm>
          <a:off x="1225683" y="1667811"/>
          <a:ext cx="3079403" cy="962313"/>
        </a:xfrm>
        <a:prstGeom prst="rect">
          <a:avLst/>
        </a:prstGeom>
        <a:solidFill>
          <a:schemeClr val="lt1">
            <a:alpha val="4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51807" tIns="171450" rIns="171450" bIns="171450" numCol="1" spcCol="1270" anchor="ctr" anchorCtr="0">
          <a:noAutofit/>
        </a:bodyPr>
        <a:lstStyle/>
        <a:p>
          <a:pPr marL="0" lvl="0" indent="0" algn="l" defTabSz="2000250">
            <a:lnSpc>
              <a:spcPct val="90000"/>
            </a:lnSpc>
            <a:spcBef>
              <a:spcPct val="0"/>
            </a:spcBef>
            <a:spcAft>
              <a:spcPct val="35000"/>
            </a:spcAft>
            <a:buNone/>
          </a:pPr>
          <a:r>
            <a:rPr lang="en-GB" sz="4500" kern="1200" dirty="0"/>
            <a:t>Spain</a:t>
          </a:r>
        </a:p>
      </dsp:txBody>
      <dsp:txXfrm>
        <a:off x="1225683" y="1667811"/>
        <a:ext cx="3079403" cy="962313"/>
      </dsp:txXfrm>
    </dsp:sp>
    <dsp:sp modelId="{D0209E47-B143-44F4-9C8D-0E3DC6B464AD}">
      <dsp:nvSpPr>
        <dsp:cNvPr id="0" name=""/>
        <dsp:cNvSpPr/>
      </dsp:nvSpPr>
      <dsp:spPr>
        <a:xfrm>
          <a:off x="1097375" y="1528810"/>
          <a:ext cx="673619" cy="1010429"/>
        </a:xfrm>
        <a:prstGeom prst="rect">
          <a:avLst/>
        </a:prstGeom>
        <a:blipFill>
          <a:blip xmlns:r="http://schemas.openxmlformats.org/officeDocument/2006/relationships" r:embed="rId3">
            <a:extLst>
              <a:ext uri="{837473B0-CC2E-450A-ABE3-18F120FF3D39}">
                <a1611:picAttrSrcUrl xmlns:a1611="http://schemas.microsoft.com/office/drawing/2016/11/main" r:id="rId4"/>
              </a:ext>
            </a:extLst>
          </a:blip>
          <a:srcRect/>
          <a:stretch>
            <a:fillRect l="-63000" r="-63000"/>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C805AB9-1BCB-4207-824D-944292E41D6D}">
      <dsp:nvSpPr>
        <dsp:cNvPr id="0" name=""/>
        <dsp:cNvSpPr/>
      </dsp:nvSpPr>
      <dsp:spPr>
        <a:xfrm>
          <a:off x="1225683" y="2879257"/>
          <a:ext cx="3079403" cy="962313"/>
        </a:xfrm>
        <a:prstGeom prst="rect">
          <a:avLst/>
        </a:prstGeom>
        <a:solidFill>
          <a:schemeClr val="lt1">
            <a:alpha val="4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51807" tIns="171450" rIns="171450" bIns="171450" numCol="1" spcCol="1270" anchor="ctr" anchorCtr="0">
          <a:noAutofit/>
        </a:bodyPr>
        <a:lstStyle/>
        <a:p>
          <a:pPr marL="0" lvl="0" indent="0" algn="l" defTabSz="2000250">
            <a:lnSpc>
              <a:spcPct val="90000"/>
            </a:lnSpc>
            <a:spcBef>
              <a:spcPct val="0"/>
            </a:spcBef>
            <a:spcAft>
              <a:spcPct val="35000"/>
            </a:spcAft>
            <a:buNone/>
          </a:pPr>
          <a:r>
            <a:rPr lang="en-GB" sz="4500" kern="1200" dirty="0"/>
            <a:t>Poland</a:t>
          </a:r>
        </a:p>
      </dsp:txBody>
      <dsp:txXfrm>
        <a:off x="1225683" y="2879257"/>
        <a:ext cx="3079403" cy="962313"/>
      </dsp:txXfrm>
    </dsp:sp>
    <dsp:sp modelId="{D76CE230-7B0B-407B-BA81-4B56D328DCC0}">
      <dsp:nvSpPr>
        <dsp:cNvPr id="0" name=""/>
        <dsp:cNvSpPr/>
      </dsp:nvSpPr>
      <dsp:spPr>
        <a:xfrm>
          <a:off x="1097375" y="2740256"/>
          <a:ext cx="673619" cy="1010429"/>
        </a:xfrm>
        <a:prstGeom prst="rect">
          <a:avLst/>
        </a:prstGeom>
        <a:blipFill>
          <a:blip xmlns:r="http://schemas.openxmlformats.org/officeDocument/2006/relationships" r:embed="rId5">
            <a:extLst>
              <a:ext uri="{837473B0-CC2E-450A-ABE3-18F120FF3D39}">
                <a1611:picAttrSrcUrl xmlns:a1611="http://schemas.microsoft.com/office/drawing/2016/11/main" r:id="rId6"/>
              </a:ext>
            </a:extLst>
          </a:blip>
          <a:srcRect/>
          <a:stretch>
            <a:fillRect l="-63000" r="-63000"/>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DC60E7C-3FA9-476B-823A-414D1F5D4F1D}">
      <dsp:nvSpPr>
        <dsp:cNvPr id="0" name=""/>
        <dsp:cNvSpPr/>
      </dsp:nvSpPr>
      <dsp:spPr>
        <a:xfrm>
          <a:off x="1225683" y="4090703"/>
          <a:ext cx="3079403" cy="962313"/>
        </a:xfrm>
        <a:prstGeom prst="rect">
          <a:avLst/>
        </a:prstGeom>
        <a:solidFill>
          <a:schemeClr val="lt1">
            <a:alpha val="4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51807" tIns="171450" rIns="171450" bIns="171450" numCol="1" spcCol="1270" anchor="ctr" anchorCtr="0">
          <a:noAutofit/>
        </a:bodyPr>
        <a:lstStyle/>
        <a:p>
          <a:pPr marL="0" lvl="0" indent="0" algn="l" defTabSz="2000250">
            <a:lnSpc>
              <a:spcPct val="90000"/>
            </a:lnSpc>
            <a:spcBef>
              <a:spcPct val="0"/>
            </a:spcBef>
            <a:spcAft>
              <a:spcPct val="35000"/>
            </a:spcAft>
            <a:buNone/>
          </a:pPr>
          <a:r>
            <a:rPr lang="en-GB" sz="4500" kern="1200" dirty="0"/>
            <a:t>Romania</a:t>
          </a:r>
        </a:p>
      </dsp:txBody>
      <dsp:txXfrm>
        <a:off x="1225683" y="4090703"/>
        <a:ext cx="3079403" cy="962313"/>
      </dsp:txXfrm>
    </dsp:sp>
    <dsp:sp modelId="{B33D6900-8262-4367-9733-075A94F3FBE4}">
      <dsp:nvSpPr>
        <dsp:cNvPr id="0" name=""/>
        <dsp:cNvSpPr/>
      </dsp:nvSpPr>
      <dsp:spPr>
        <a:xfrm>
          <a:off x="1097375" y="3951702"/>
          <a:ext cx="673619" cy="1010429"/>
        </a:xfrm>
        <a:prstGeom prst="rect">
          <a:avLst/>
        </a:prstGeom>
        <a:blipFill>
          <a:blip xmlns:r="http://schemas.openxmlformats.org/officeDocument/2006/relationships" r:embed="rId7">
            <a:extLst>
              <a:ext uri="{837473B0-CC2E-450A-ABE3-18F120FF3D39}">
                <a1611:picAttrSrcUrl xmlns:a1611="http://schemas.microsoft.com/office/drawing/2016/11/main" r:id="rId8"/>
              </a:ext>
            </a:extLst>
          </a:blip>
          <a:srcRect/>
          <a:stretch>
            <a:fillRect l="-50000" r="-50000"/>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B442041-9A69-4D35-B079-17AE2417F514}">
      <dsp:nvSpPr>
        <dsp:cNvPr id="0" name=""/>
        <dsp:cNvSpPr/>
      </dsp:nvSpPr>
      <dsp:spPr>
        <a:xfrm>
          <a:off x="1225683" y="456364"/>
          <a:ext cx="3079403" cy="962313"/>
        </a:xfrm>
        <a:prstGeom prst="rect">
          <a:avLst/>
        </a:prstGeom>
        <a:solidFill>
          <a:schemeClr val="lt1">
            <a:alpha val="4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51807" tIns="171450" rIns="171450" bIns="171450" numCol="1" spcCol="1270" anchor="ctr" anchorCtr="0">
          <a:noAutofit/>
        </a:bodyPr>
        <a:lstStyle/>
        <a:p>
          <a:pPr marL="0" lvl="0" indent="0" algn="l" defTabSz="2000250">
            <a:lnSpc>
              <a:spcPct val="90000"/>
            </a:lnSpc>
            <a:spcBef>
              <a:spcPct val="0"/>
            </a:spcBef>
            <a:spcAft>
              <a:spcPct val="35000"/>
            </a:spcAft>
            <a:buNone/>
          </a:pPr>
          <a:r>
            <a:rPr lang="en-GB" sz="4500" kern="1200" dirty="0">
              <a:latin typeface="Europea" pitchFamily="2" charset="0"/>
              <a:ea typeface="Europea" pitchFamily="2" charset="0"/>
            </a:rPr>
            <a:t>Greece</a:t>
          </a:r>
        </a:p>
      </dsp:txBody>
      <dsp:txXfrm>
        <a:off x="1225683" y="456364"/>
        <a:ext cx="3079403" cy="962313"/>
      </dsp:txXfrm>
    </dsp:sp>
    <dsp:sp modelId="{E480AF5E-85EB-4A7B-8F07-996D74904369}">
      <dsp:nvSpPr>
        <dsp:cNvPr id="0" name=""/>
        <dsp:cNvSpPr/>
      </dsp:nvSpPr>
      <dsp:spPr>
        <a:xfrm>
          <a:off x="1097375" y="317364"/>
          <a:ext cx="673619" cy="1010429"/>
        </a:xfrm>
        <a:prstGeom prst="rect">
          <a:avLst/>
        </a:prstGeom>
        <a:blipFill>
          <a:blip xmlns:r="http://schemas.openxmlformats.org/officeDocument/2006/relationships" r:embed="rId1">
            <a:extLst>
              <a:ext uri="{837473B0-CC2E-450A-ABE3-18F120FF3D39}">
                <a1611:picAttrSrcUrl xmlns:a1611="http://schemas.microsoft.com/office/drawing/2016/11/main" r:id="rId2"/>
              </a:ext>
            </a:extLst>
          </a:blip>
          <a:srcRect/>
          <a:stretch>
            <a:fillRect l="-63000" r="-63000"/>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3CB5BC7-46EF-401E-AA5B-7864C9718439}">
      <dsp:nvSpPr>
        <dsp:cNvPr id="0" name=""/>
        <dsp:cNvSpPr/>
      </dsp:nvSpPr>
      <dsp:spPr>
        <a:xfrm>
          <a:off x="1225683" y="1667811"/>
          <a:ext cx="3079403" cy="962313"/>
        </a:xfrm>
        <a:prstGeom prst="rect">
          <a:avLst/>
        </a:prstGeom>
        <a:solidFill>
          <a:schemeClr val="lt1">
            <a:alpha val="4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51807" tIns="171450" rIns="171450" bIns="171450" numCol="1" spcCol="1270" anchor="ctr" anchorCtr="0">
          <a:noAutofit/>
        </a:bodyPr>
        <a:lstStyle/>
        <a:p>
          <a:pPr marL="0" lvl="0" indent="0" algn="l" defTabSz="2000250">
            <a:lnSpc>
              <a:spcPct val="90000"/>
            </a:lnSpc>
            <a:spcBef>
              <a:spcPct val="0"/>
            </a:spcBef>
            <a:spcAft>
              <a:spcPct val="35000"/>
            </a:spcAft>
            <a:buNone/>
          </a:pPr>
          <a:r>
            <a:rPr lang="en-GB" sz="4500" kern="1200" dirty="0"/>
            <a:t>Spain</a:t>
          </a:r>
        </a:p>
      </dsp:txBody>
      <dsp:txXfrm>
        <a:off x="1225683" y="1667811"/>
        <a:ext cx="3079403" cy="962313"/>
      </dsp:txXfrm>
    </dsp:sp>
    <dsp:sp modelId="{D0209E47-B143-44F4-9C8D-0E3DC6B464AD}">
      <dsp:nvSpPr>
        <dsp:cNvPr id="0" name=""/>
        <dsp:cNvSpPr/>
      </dsp:nvSpPr>
      <dsp:spPr>
        <a:xfrm>
          <a:off x="1097375" y="1528810"/>
          <a:ext cx="673619" cy="1010429"/>
        </a:xfrm>
        <a:prstGeom prst="rect">
          <a:avLst/>
        </a:prstGeom>
        <a:blipFill>
          <a:blip xmlns:r="http://schemas.openxmlformats.org/officeDocument/2006/relationships" r:embed="rId3">
            <a:extLst>
              <a:ext uri="{837473B0-CC2E-450A-ABE3-18F120FF3D39}">
                <a1611:picAttrSrcUrl xmlns:a1611="http://schemas.microsoft.com/office/drawing/2016/11/main" r:id="rId4"/>
              </a:ext>
            </a:extLst>
          </a:blip>
          <a:srcRect/>
          <a:stretch>
            <a:fillRect l="-63000" r="-63000"/>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C805AB9-1BCB-4207-824D-944292E41D6D}">
      <dsp:nvSpPr>
        <dsp:cNvPr id="0" name=""/>
        <dsp:cNvSpPr/>
      </dsp:nvSpPr>
      <dsp:spPr>
        <a:xfrm>
          <a:off x="1225683" y="2879257"/>
          <a:ext cx="3079403" cy="962313"/>
        </a:xfrm>
        <a:prstGeom prst="rect">
          <a:avLst/>
        </a:prstGeom>
        <a:solidFill>
          <a:schemeClr val="lt1">
            <a:alpha val="4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51807" tIns="171450" rIns="171450" bIns="171450" numCol="1" spcCol="1270" anchor="ctr" anchorCtr="0">
          <a:noAutofit/>
        </a:bodyPr>
        <a:lstStyle/>
        <a:p>
          <a:pPr marL="0" lvl="0" indent="0" algn="l" defTabSz="2000250">
            <a:lnSpc>
              <a:spcPct val="90000"/>
            </a:lnSpc>
            <a:spcBef>
              <a:spcPct val="0"/>
            </a:spcBef>
            <a:spcAft>
              <a:spcPct val="35000"/>
            </a:spcAft>
            <a:buNone/>
          </a:pPr>
          <a:r>
            <a:rPr lang="en-GB" sz="4500" kern="1200" dirty="0"/>
            <a:t>Poland</a:t>
          </a:r>
        </a:p>
      </dsp:txBody>
      <dsp:txXfrm>
        <a:off x="1225683" y="2879257"/>
        <a:ext cx="3079403" cy="962313"/>
      </dsp:txXfrm>
    </dsp:sp>
    <dsp:sp modelId="{D76CE230-7B0B-407B-BA81-4B56D328DCC0}">
      <dsp:nvSpPr>
        <dsp:cNvPr id="0" name=""/>
        <dsp:cNvSpPr/>
      </dsp:nvSpPr>
      <dsp:spPr>
        <a:xfrm>
          <a:off x="1097375" y="2740256"/>
          <a:ext cx="673619" cy="1010429"/>
        </a:xfrm>
        <a:prstGeom prst="rect">
          <a:avLst/>
        </a:prstGeom>
        <a:blipFill>
          <a:blip xmlns:r="http://schemas.openxmlformats.org/officeDocument/2006/relationships" r:embed="rId5">
            <a:extLst>
              <a:ext uri="{837473B0-CC2E-450A-ABE3-18F120FF3D39}">
                <a1611:picAttrSrcUrl xmlns:a1611="http://schemas.microsoft.com/office/drawing/2016/11/main" r:id="rId6"/>
              </a:ext>
            </a:extLst>
          </a:blip>
          <a:srcRect/>
          <a:stretch>
            <a:fillRect l="-63000" r="-63000"/>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DC60E7C-3FA9-476B-823A-414D1F5D4F1D}">
      <dsp:nvSpPr>
        <dsp:cNvPr id="0" name=""/>
        <dsp:cNvSpPr/>
      </dsp:nvSpPr>
      <dsp:spPr>
        <a:xfrm>
          <a:off x="1225683" y="4090703"/>
          <a:ext cx="3079403" cy="962313"/>
        </a:xfrm>
        <a:prstGeom prst="rect">
          <a:avLst/>
        </a:prstGeom>
        <a:solidFill>
          <a:schemeClr val="lt1">
            <a:alpha val="4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51807" tIns="171450" rIns="171450" bIns="171450" numCol="1" spcCol="1270" anchor="ctr" anchorCtr="0">
          <a:noAutofit/>
        </a:bodyPr>
        <a:lstStyle/>
        <a:p>
          <a:pPr marL="0" lvl="0" indent="0" algn="l" defTabSz="2000250">
            <a:lnSpc>
              <a:spcPct val="90000"/>
            </a:lnSpc>
            <a:spcBef>
              <a:spcPct val="0"/>
            </a:spcBef>
            <a:spcAft>
              <a:spcPct val="35000"/>
            </a:spcAft>
            <a:buNone/>
          </a:pPr>
          <a:r>
            <a:rPr lang="en-GB" sz="4500" kern="1200" dirty="0"/>
            <a:t>Romania</a:t>
          </a:r>
        </a:p>
      </dsp:txBody>
      <dsp:txXfrm>
        <a:off x="1225683" y="4090703"/>
        <a:ext cx="3079403" cy="962313"/>
      </dsp:txXfrm>
    </dsp:sp>
    <dsp:sp modelId="{B33D6900-8262-4367-9733-075A94F3FBE4}">
      <dsp:nvSpPr>
        <dsp:cNvPr id="0" name=""/>
        <dsp:cNvSpPr/>
      </dsp:nvSpPr>
      <dsp:spPr>
        <a:xfrm>
          <a:off x="1097375" y="3951702"/>
          <a:ext cx="673619" cy="1010429"/>
        </a:xfrm>
        <a:prstGeom prst="rect">
          <a:avLst/>
        </a:prstGeom>
        <a:blipFill>
          <a:blip xmlns:r="http://schemas.openxmlformats.org/officeDocument/2006/relationships" r:embed="rId7">
            <a:extLst>
              <a:ext uri="{837473B0-CC2E-450A-ABE3-18F120FF3D39}">
                <a1611:picAttrSrcUrl xmlns:a1611="http://schemas.microsoft.com/office/drawing/2016/11/main" r:id="rId8"/>
              </a:ext>
            </a:extLst>
          </a:blip>
          <a:srcRect/>
          <a:stretch>
            <a:fillRect l="-50000" r="-50000"/>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B442041-9A69-4D35-B079-17AE2417F514}">
      <dsp:nvSpPr>
        <dsp:cNvPr id="0" name=""/>
        <dsp:cNvSpPr/>
      </dsp:nvSpPr>
      <dsp:spPr>
        <a:xfrm>
          <a:off x="1225683" y="456364"/>
          <a:ext cx="3079403" cy="962313"/>
        </a:xfrm>
        <a:prstGeom prst="rect">
          <a:avLst/>
        </a:prstGeom>
        <a:solidFill>
          <a:schemeClr val="lt1">
            <a:alpha val="4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51807" tIns="171450" rIns="171450" bIns="171450" numCol="1" spcCol="1270" anchor="ctr" anchorCtr="0">
          <a:noAutofit/>
        </a:bodyPr>
        <a:lstStyle/>
        <a:p>
          <a:pPr marL="0" lvl="0" indent="0" algn="l" defTabSz="2000250">
            <a:lnSpc>
              <a:spcPct val="90000"/>
            </a:lnSpc>
            <a:spcBef>
              <a:spcPct val="0"/>
            </a:spcBef>
            <a:spcAft>
              <a:spcPct val="35000"/>
            </a:spcAft>
            <a:buNone/>
          </a:pPr>
          <a:r>
            <a:rPr lang="en-GB" sz="4500" kern="1200" dirty="0">
              <a:latin typeface="Europea" pitchFamily="2" charset="0"/>
              <a:ea typeface="Europea" pitchFamily="2" charset="0"/>
            </a:rPr>
            <a:t>Greece</a:t>
          </a:r>
        </a:p>
      </dsp:txBody>
      <dsp:txXfrm>
        <a:off x="1225683" y="456364"/>
        <a:ext cx="3079403" cy="962313"/>
      </dsp:txXfrm>
    </dsp:sp>
    <dsp:sp modelId="{E480AF5E-85EB-4A7B-8F07-996D74904369}">
      <dsp:nvSpPr>
        <dsp:cNvPr id="0" name=""/>
        <dsp:cNvSpPr/>
      </dsp:nvSpPr>
      <dsp:spPr>
        <a:xfrm>
          <a:off x="1097375" y="317364"/>
          <a:ext cx="673619" cy="1010429"/>
        </a:xfrm>
        <a:prstGeom prst="rect">
          <a:avLst/>
        </a:prstGeom>
        <a:blipFill>
          <a:blip xmlns:r="http://schemas.openxmlformats.org/officeDocument/2006/relationships" r:embed="rId1">
            <a:extLst>
              <a:ext uri="{837473B0-CC2E-450A-ABE3-18F120FF3D39}">
                <a1611:picAttrSrcUrl xmlns:a1611="http://schemas.microsoft.com/office/drawing/2016/11/main" r:id="rId2"/>
              </a:ext>
            </a:extLst>
          </a:blip>
          <a:srcRect/>
          <a:stretch>
            <a:fillRect l="-63000" r="-63000"/>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3CB5BC7-46EF-401E-AA5B-7864C9718439}">
      <dsp:nvSpPr>
        <dsp:cNvPr id="0" name=""/>
        <dsp:cNvSpPr/>
      </dsp:nvSpPr>
      <dsp:spPr>
        <a:xfrm>
          <a:off x="1225683" y="1667811"/>
          <a:ext cx="3079403" cy="962313"/>
        </a:xfrm>
        <a:prstGeom prst="rect">
          <a:avLst/>
        </a:prstGeom>
        <a:solidFill>
          <a:schemeClr val="lt1">
            <a:alpha val="4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51807" tIns="171450" rIns="171450" bIns="171450" numCol="1" spcCol="1270" anchor="ctr" anchorCtr="0">
          <a:noAutofit/>
        </a:bodyPr>
        <a:lstStyle/>
        <a:p>
          <a:pPr marL="0" lvl="0" indent="0" algn="l" defTabSz="2000250">
            <a:lnSpc>
              <a:spcPct val="90000"/>
            </a:lnSpc>
            <a:spcBef>
              <a:spcPct val="0"/>
            </a:spcBef>
            <a:spcAft>
              <a:spcPct val="35000"/>
            </a:spcAft>
            <a:buNone/>
          </a:pPr>
          <a:r>
            <a:rPr lang="en-GB" sz="4500" kern="1200" dirty="0"/>
            <a:t>Spain</a:t>
          </a:r>
        </a:p>
      </dsp:txBody>
      <dsp:txXfrm>
        <a:off x="1225683" y="1667811"/>
        <a:ext cx="3079403" cy="962313"/>
      </dsp:txXfrm>
    </dsp:sp>
    <dsp:sp modelId="{D0209E47-B143-44F4-9C8D-0E3DC6B464AD}">
      <dsp:nvSpPr>
        <dsp:cNvPr id="0" name=""/>
        <dsp:cNvSpPr/>
      </dsp:nvSpPr>
      <dsp:spPr>
        <a:xfrm>
          <a:off x="1097375" y="1528810"/>
          <a:ext cx="673619" cy="1010429"/>
        </a:xfrm>
        <a:prstGeom prst="rect">
          <a:avLst/>
        </a:prstGeom>
        <a:blipFill>
          <a:blip xmlns:r="http://schemas.openxmlformats.org/officeDocument/2006/relationships" r:embed="rId3">
            <a:extLst>
              <a:ext uri="{837473B0-CC2E-450A-ABE3-18F120FF3D39}">
                <a1611:picAttrSrcUrl xmlns:a1611="http://schemas.microsoft.com/office/drawing/2016/11/main" r:id="rId4"/>
              </a:ext>
            </a:extLst>
          </a:blip>
          <a:srcRect/>
          <a:stretch>
            <a:fillRect l="-63000" r="-63000"/>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C805AB9-1BCB-4207-824D-944292E41D6D}">
      <dsp:nvSpPr>
        <dsp:cNvPr id="0" name=""/>
        <dsp:cNvSpPr/>
      </dsp:nvSpPr>
      <dsp:spPr>
        <a:xfrm>
          <a:off x="1225683" y="2879257"/>
          <a:ext cx="3079403" cy="962313"/>
        </a:xfrm>
        <a:prstGeom prst="rect">
          <a:avLst/>
        </a:prstGeom>
        <a:solidFill>
          <a:schemeClr val="lt1">
            <a:alpha val="4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51807" tIns="171450" rIns="171450" bIns="171450" numCol="1" spcCol="1270" anchor="ctr" anchorCtr="0">
          <a:noAutofit/>
        </a:bodyPr>
        <a:lstStyle/>
        <a:p>
          <a:pPr marL="0" lvl="0" indent="0" algn="l" defTabSz="2000250">
            <a:lnSpc>
              <a:spcPct val="90000"/>
            </a:lnSpc>
            <a:spcBef>
              <a:spcPct val="0"/>
            </a:spcBef>
            <a:spcAft>
              <a:spcPct val="35000"/>
            </a:spcAft>
            <a:buNone/>
          </a:pPr>
          <a:r>
            <a:rPr lang="en-GB" sz="4500" kern="1200" dirty="0"/>
            <a:t>Poland</a:t>
          </a:r>
        </a:p>
      </dsp:txBody>
      <dsp:txXfrm>
        <a:off x="1225683" y="2879257"/>
        <a:ext cx="3079403" cy="962313"/>
      </dsp:txXfrm>
    </dsp:sp>
    <dsp:sp modelId="{D76CE230-7B0B-407B-BA81-4B56D328DCC0}">
      <dsp:nvSpPr>
        <dsp:cNvPr id="0" name=""/>
        <dsp:cNvSpPr/>
      </dsp:nvSpPr>
      <dsp:spPr>
        <a:xfrm>
          <a:off x="1097375" y="2740256"/>
          <a:ext cx="673619" cy="1010429"/>
        </a:xfrm>
        <a:prstGeom prst="rect">
          <a:avLst/>
        </a:prstGeom>
        <a:blipFill>
          <a:blip xmlns:r="http://schemas.openxmlformats.org/officeDocument/2006/relationships" r:embed="rId5">
            <a:extLst>
              <a:ext uri="{837473B0-CC2E-450A-ABE3-18F120FF3D39}">
                <a1611:picAttrSrcUrl xmlns:a1611="http://schemas.microsoft.com/office/drawing/2016/11/main" r:id="rId6"/>
              </a:ext>
            </a:extLst>
          </a:blip>
          <a:srcRect/>
          <a:stretch>
            <a:fillRect l="-63000" r="-63000"/>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DC60E7C-3FA9-476B-823A-414D1F5D4F1D}">
      <dsp:nvSpPr>
        <dsp:cNvPr id="0" name=""/>
        <dsp:cNvSpPr/>
      </dsp:nvSpPr>
      <dsp:spPr>
        <a:xfrm>
          <a:off x="1225683" y="4090703"/>
          <a:ext cx="3079403" cy="962313"/>
        </a:xfrm>
        <a:prstGeom prst="rect">
          <a:avLst/>
        </a:prstGeom>
        <a:solidFill>
          <a:schemeClr val="lt1">
            <a:alpha val="4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51807" tIns="171450" rIns="171450" bIns="171450" numCol="1" spcCol="1270" anchor="ctr" anchorCtr="0">
          <a:noAutofit/>
        </a:bodyPr>
        <a:lstStyle/>
        <a:p>
          <a:pPr marL="0" lvl="0" indent="0" algn="l" defTabSz="2000250">
            <a:lnSpc>
              <a:spcPct val="90000"/>
            </a:lnSpc>
            <a:spcBef>
              <a:spcPct val="0"/>
            </a:spcBef>
            <a:spcAft>
              <a:spcPct val="35000"/>
            </a:spcAft>
            <a:buNone/>
          </a:pPr>
          <a:r>
            <a:rPr lang="en-GB" sz="4500" kern="1200" dirty="0"/>
            <a:t>Romania</a:t>
          </a:r>
        </a:p>
      </dsp:txBody>
      <dsp:txXfrm>
        <a:off x="1225683" y="4090703"/>
        <a:ext cx="3079403" cy="962313"/>
      </dsp:txXfrm>
    </dsp:sp>
    <dsp:sp modelId="{B33D6900-8262-4367-9733-075A94F3FBE4}">
      <dsp:nvSpPr>
        <dsp:cNvPr id="0" name=""/>
        <dsp:cNvSpPr/>
      </dsp:nvSpPr>
      <dsp:spPr>
        <a:xfrm>
          <a:off x="1097375" y="3951702"/>
          <a:ext cx="673619" cy="1010429"/>
        </a:xfrm>
        <a:prstGeom prst="rect">
          <a:avLst/>
        </a:prstGeom>
        <a:blipFill>
          <a:blip xmlns:r="http://schemas.openxmlformats.org/officeDocument/2006/relationships" r:embed="rId7">
            <a:extLst>
              <a:ext uri="{837473B0-CC2E-450A-ABE3-18F120FF3D39}">
                <a1611:picAttrSrcUrl xmlns:a1611="http://schemas.microsoft.com/office/drawing/2016/11/main" r:id="rId8"/>
              </a:ext>
            </a:extLst>
          </a:blip>
          <a:srcRect/>
          <a:stretch>
            <a:fillRect l="-50000" r="-50000"/>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7.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8.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A6EC4A-B728-0ACE-F940-020E6043F154}"/>
              </a:ext>
            </a:extLst>
          </p:cNvPr>
          <p:cNvSpPr>
            <a:spLocks noGrp="1"/>
          </p:cNvSpPr>
          <p:nvPr>
            <p:ph type="title"/>
          </p:nvPr>
        </p:nvSpPr>
        <p:spPr>
          <a:xfrm>
            <a:off x="405063" y="2103437"/>
            <a:ext cx="10515600" cy="1325563"/>
          </a:xfrm>
          <a:prstGeom prst="rect">
            <a:avLst/>
          </a:prstGeom>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C34A6C83-8008-DB64-44DE-265AE95B0F4F}"/>
              </a:ext>
            </a:extLst>
          </p:cNvPr>
          <p:cNvSpPr>
            <a:spLocks noGrp="1"/>
          </p:cNvSpPr>
          <p:nvPr>
            <p:ph type="dt" sz="half" idx="10"/>
          </p:nvPr>
        </p:nvSpPr>
        <p:spPr/>
        <p:txBody>
          <a:bodyPr/>
          <a:lstStyle/>
          <a:p>
            <a:fld id="{FDA2A641-B441-4D42-9B3C-11F903E85912}" type="datetimeFigureOut">
              <a:rPr lang="en-US" smtClean="0"/>
              <a:t>2/28/2025</a:t>
            </a:fld>
            <a:endParaRPr lang="en-US"/>
          </a:p>
        </p:txBody>
      </p:sp>
    </p:spTree>
    <p:extLst>
      <p:ext uri="{BB962C8B-B14F-4D97-AF65-F5344CB8AC3E}">
        <p14:creationId xmlns:p14="http://schemas.microsoft.com/office/powerpoint/2010/main" val="31779589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E5A474-24F8-DCFF-D224-AE246AC32C9D}"/>
              </a:ext>
            </a:extLst>
          </p:cNvPr>
          <p:cNvSpPr>
            <a:spLocks noGrp="1"/>
          </p:cNvSpPr>
          <p:nvPr>
            <p:ph type="ctrTitle"/>
          </p:nvPr>
        </p:nvSpPr>
        <p:spPr>
          <a:xfrm>
            <a:off x="429986" y="1122363"/>
            <a:ext cx="9144000" cy="2387600"/>
          </a:xfrm>
          <a:prstGeom prst="rect">
            <a:avLst/>
          </a:prstGeom>
        </p:spPr>
        <p:txBody>
          <a:bodyPr anchor="b"/>
          <a:lstStyle>
            <a:lvl1pPr algn="ctr">
              <a:defRPr sz="6000"/>
            </a:lvl1pPr>
          </a:lstStyle>
          <a:p>
            <a:r>
              <a:rPr lang="en-GB"/>
              <a:t>Click to edit Master title style</a:t>
            </a:r>
            <a:endParaRPr lang="en-US"/>
          </a:p>
        </p:txBody>
      </p:sp>
    </p:spTree>
    <p:extLst>
      <p:ext uri="{BB962C8B-B14F-4D97-AF65-F5344CB8AC3E}">
        <p14:creationId xmlns:p14="http://schemas.microsoft.com/office/powerpoint/2010/main" val="3296998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rgbClr val="004EA8"/>
        </a:solidFill>
        <a:effectLst/>
      </p:bgPr>
    </p:bg>
    <p:spTree>
      <p:nvGrpSpPr>
        <p:cNvPr id="1" name=""/>
        <p:cNvGrpSpPr/>
        <p:nvPr/>
      </p:nvGrpSpPr>
      <p:grpSpPr>
        <a:xfrm>
          <a:off x="0" y="0"/>
          <a:ext cx="0" cy="0"/>
          <a:chOff x="0" y="0"/>
          <a:chExt cx="0" cy="0"/>
        </a:xfrm>
      </p:grpSpPr>
      <p:sp>
        <p:nvSpPr>
          <p:cNvPr id="8" name="Rectangle">
            <a:extLst>
              <a:ext uri="{FF2B5EF4-FFF2-40B4-BE49-F238E27FC236}">
                <a16:creationId xmlns:a16="http://schemas.microsoft.com/office/drawing/2014/main" id="{6878A396-A84B-517D-8249-3F9854EAB442}"/>
              </a:ext>
            </a:extLst>
          </p:cNvPr>
          <p:cNvSpPr/>
          <p:nvPr userDrawn="1"/>
        </p:nvSpPr>
        <p:spPr>
          <a:xfrm flipV="1">
            <a:off x="428215" y="779321"/>
            <a:ext cx="4894073" cy="53436"/>
          </a:xfrm>
          <a:prstGeom prst="rect">
            <a:avLst/>
          </a:prstGeom>
          <a:solidFill>
            <a:srgbClr val="FFF200"/>
          </a:solidFill>
          <a:ln w="12700">
            <a:miter lim="400000"/>
          </a:ln>
        </p:spPr>
        <p:txBody>
          <a:bodyPr lIns="50800" tIns="50800" rIns="50800" bIns="50800" anchor="ctr"/>
          <a:lstStyle/>
          <a:p>
            <a:endParaRPr/>
          </a:p>
        </p:txBody>
      </p:sp>
    </p:spTree>
    <p:extLst>
      <p:ext uri="{BB962C8B-B14F-4D97-AF65-F5344CB8AC3E}">
        <p14:creationId xmlns:p14="http://schemas.microsoft.com/office/powerpoint/2010/main" val="41539752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8B16DC2-CDFA-6115-C162-B11D22996AFB}"/>
              </a:ext>
            </a:extLst>
          </p:cNvPr>
          <p:cNvSpPr>
            <a:spLocks/>
          </p:cNvSpPr>
          <p:nvPr userDrawn="1"/>
        </p:nvSpPr>
        <p:spPr>
          <a:xfrm>
            <a:off x="0" y="0"/>
            <a:ext cx="6120000" cy="6858000"/>
          </a:xfrm>
          <a:prstGeom prst="rect">
            <a:avLst/>
          </a:prstGeom>
          <a:solidFill>
            <a:srgbClr val="004EA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a:extLst>
              <a:ext uri="{FF2B5EF4-FFF2-40B4-BE49-F238E27FC236}">
                <a16:creationId xmlns:a16="http://schemas.microsoft.com/office/drawing/2014/main" id="{E82E0853-B7D7-47A0-5188-5544AF43CBB1}"/>
              </a:ext>
            </a:extLst>
          </p:cNvPr>
          <p:cNvSpPr/>
          <p:nvPr userDrawn="1"/>
        </p:nvSpPr>
        <p:spPr>
          <a:xfrm flipV="1">
            <a:off x="428215" y="779321"/>
            <a:ext cx="4894073" cy="53436"/>
          </a:xfrm>
          <a:prstGeom prst="rect">
            <a:avLst/>
          </a:prstGeom>
          <a:solidFill>
            <a:srgbClr val="FFF200"/>
          </a:solidFill>
          <a:ln w="12700">
            <a:miter lim="400000"/>
          </a:ln>
        </p:spPr>
        <p:txBody>
          <a:bodyPr lIns="50800" tIns="50800" rIns="50800" bIns="50800" anchor="ctr"/>
          <a:lstStyle/>
          <a:p>
            <a:endParaRPr/>
          </a:p>
        </p:txBody>
      </p:sp>
    </p:spTree>
    <p:extLst>
      <p:ext uri="{BB962C8B-B14F-4D97-AF65-F5344CB8AC3E}">
        <p14:creationId xmlns:p14="http://schemas.microsoft.com/office/powerpoint/2010/main" val="28493209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39F1E2-DFAE-56EF-D151-F9FC1751C079}"/>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Tree>
    <p:extLst>
      <p:ext uri="{BB962C8B-B14F-4D97-AF65-F5344CB8AC3E}">
        <p14:creationId xmlns:p14="http://schemas.microsoft.com/office/powerpoint/2010/main" val="15484198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A6EC4A-B728-0ACE-F940-020E6043F154}"/>
              </a:ext>
            </a:extLst>
          </p:cNvPr>
          <p:cNvSpPr>
            <a:spLocks noGrp="1"/>
          </p:cNvSpPr>
          <p:nvPr>
            <p:ph type="title"/>
          </p:nvPr>
        </p:nvSpPr>
        <p:spPr>
          <a:xfrm>
            <a:off x="405063" y="2103437"/>
            <a:ext cx="10515600" cy="1325563"/>
          </a:xfrm>
          <a:prstGeom prst="rect">
            <a:avLst/>
          </a:prstGeom>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C34A6C83-8008-DB64-44DE-265AE95B0F4F}"/>
              </a:ext>
            </a:extLst>
          </p:cNvPr>
          <p:cNvSpPr>
            <a:spLocks noGrp="1"/>
          </p:cNvSpPr>
          <p:nvPr>
            <p:ph type="dt" sz="half" idx="10"/>
          </p:nvPr>
        </p:nvSpPr>
        <p:spPr/>
        <p:txBody>
          <a:bodyPr/>
          <a:lstStyle/>
          <a:p>
            <a:fld id="{FDA2A641-B441-4D42-9B3C-11F903E85912}" type="datetimeFigureOut">
              <a:rPr lang="en-US" smtClean="0"/>
              <a:t>2/28/2025</a:t>
            </a:fld>
            <a:endParaRPr lang="en-US"/>
          </a:p>
        </p:txBody>
      </p:sp>
    </p:spTree>
    <p:extLst>
      <p:ext uri="{BB962C8B-B14F-4D97-AF65-F5344CB8AC3E}">
        <p14:creationId xmlns:p14="http://schemas.microsoft.com/office/powerpoint/2010/main" val="377956759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 Id="rId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theme" Target="../theme/theme2.xml"/><Relationship Id="rId1" Type="http://schemas.openxmlformats.org/officeDocument/2006/relationships/slideLayout" Target="../slideLayouts/slideLayout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slideLayout" Target="../slideLayouts/slideLayout4.xml"/><Relationship Id="rId1" Type="http://schemas.openxmlformats.org/officeDocument/2006/relationships/slideLayout" Target="../slideLayouts/slideLayout3.xml"/><Relationship Id="rId5" Type="http://schemas.openxmlformats.org/officeDocument/2006/relationships/theme" Target="../theme/theme3.xml"/><Relationship Id="rId4"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4EA8"/>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2CD7F0D-E564-5E6D-5E48-42C8BEC3C67D}"/>
              </a:ext>
            </a:extLst>
          </p:cNvPr>
          <p:cNvSpPr>
            <a:spLocks noGrp="1"/>
          </p:cNvSpPr>
          <p:nvPr>
            <p:ph type="body" idx="1"/>
          </p:nvPr>
        </p:nvSpPr>
        <p:spPr>
          <a:xfrm>
            <a:off x="405063" y="3830595"/>
            <a:ext cx="8578516" cy="1928521"/>
          </a:xfrm>
          <a:prstGeom prst="rect">
            <a:avLst/>
          </a:prstGeom>
        </p:spPr>
        <p:txBody>
          <a:bodyPr vert="horz" lIns="0" tIns="0" rIns="0" bIns="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Date Placeholder 3">
            <a:extLst>
              <a:ext uri="{FF2B5EF4-FFF2-40B4-BE49-F238E27FC236}">
                <a16:creationId xmlns:a16="http://schemas.microsoft.com/office/drawing/2014/main" id="{2E466107-228D-BE21-671A-A27EC4DCB727}"/>
              </a:ext>
            </a:extLst>
          </p:cNvPr>
          <p:cNvSpPr>
            <a:spLocks noGrp="1"/>
          </p:cNvSpPr>
          <p:nvPr>
            <p:ph type="dt" sz="half" idx="2"/>
          </p:nvPr>
        </p:nvSpPr>
        <p:spPr>
          <a:xfrm>
            <a:off x="405063" y="6139309"/>
            <a:ext cx="2743200" cy="365125"/>
          </a:xfrm>
          <a:prstGeom prst="rect">
            <a:avLst/>
          </a:prstGeom>
        </p:spPr>
        <p:txBody>
          <a:bodyPr vert="horz" lIns="0" tIns="0" rIns="0" bIns="0" rtlCol="0" anchor="b" anchorCtr="0"/>
          <a:lstStyle>
            <a:lvl1pPr algn="l">
              <a:defRPr sz="1200">
                <a:solidFill>
                  <a:schemeClr val="bg1"/>
                </a:solidFill>
              </a:defRPr>
            </a:lvl1pPr>
          </a:lstStyle>
          <a:p>
            <a:r>
              <a:rPr lang="en-US" dirty="0"/>
              <a:t>VERSION # / MONTH 2024</a:t>
            </a:r>
          </a:p>
        </p:txBody>
      </p:sp>
      <p:pic>
        <p:nvPicPr>
          <p:cNvPr id="8" name="EE24_SIGNATURE_RGB_negative_EN.png" descr="EE24_SIGNATURE_RGB_negative_EN.png">
            <a:extLst>
              <a:ext uri="{FF2B5EF4-FFF2-40B4-BE49-F238E27FC236}">
                <a16:creationId xmlns:a16="http://schemas.microsoft.com/office/drawing/2014/main" id="{65CCAE08-5FF0-6F0F-404D-AD6F1EA123EC}"/>
              </a:ext>
            </a:extLst>
          </p:cNvPr>
          <p:cNvPicPr>
            <a:picLocks noChangeAspect="1"/>
          </p:cNvPicPr>
          <p:nvPr userDrawn="1"/>
        </p:nvPicPr>
        <p:blipFill>
          <a:blip r:embed="rId3"/>
          <a:stretch>
            <a:fillRect/>
          </a:stretch>
        </p:blipFill>
        <p:spPr>
          <a:xfrm>
            <a:off x="9665930" y="5589227"/>
            <a:ext cx="2353616" cy="1100164"/>
          </a:xfrm>
          <a:prstGeom prst="rect">
            <a:avLst/>
          </a:prstGeom>
          <a:ln w="12700">
            <a:miter lim="400000"/>
          </a:ln>
        </p:spPr>
      </p:pic>
      <p:sp>
        <p:nvSpPr>
          <p:cNvPr id="13" name="Title Placeholder 12">
            <a:extLst>
              <a:ext uri="{FF2B5EF4-FFF2-40B4-BE49-F238E27FC236}">
                <a16:creationId xmlns:a16="http://schemas.microsoft.com/office/drawing/2014/main" id="{A2E2F6D3-FAEE-9816-A697-5D7E41DD3140}"/>
              </a:ext>
            </a:extLst>
          </p:cNvPr>
          <p:cNvSpPr>
            <a:spLocks noGrp="1"/>
          </p:cNvSpPr>
          <p:nvPr>
            <p:ph type="title"/>
          </p:nvPr>
        </p:nvSpPr>
        <p:spPr>
          <a:xfrm>
            <a:off x="405063" y="2288498"/>
            <a:ext cx="8578516" cy="1325563"/>
          </a:xfrm>
          <a:prstGeom prst="rect">
            <a:avLst/>
          </a:prstGeom>
        </p:spPr>
        <p:txBody>
          <a:bodyPr vert="horz" lIns="0" tIns="0" rIns="0" bIns="0" rtlCol="0" anchor="ctr">
            <a:normAutofit/>
          </a:bodyPr>
          <a:lstStyle/>
          <a:p>
            <a:r>
              <a:rPr lang="en-GB" dirty="0"/>
              <a:t>Click to edit Master title style</a:t>
            </a:r>
            <a:endParaRPr lang="en-US" dirty="0"/>
          </a:p>
        </p:txBody>
      </p:sp>
      <p:pic>
        <p:nvPicPr>
          <p:cNvPr id="14" name="Image" descr="Image">
            <a:extLst>
              <a:ext uri="{FF2B5EF4-FFF2-40B4-BE49-F238E27FC236}">
                <a16:creationId xmlns:a16="http://schemas.microsoft.com/office/drawing/2014/main" id="{A8DB58D1-341E-FF38-2437-DCB01B8D13F5}"/>
              </a:ext>
            </a:extLst>
          </p:cNvPr>
          <p:cNvPicPr>
            <a:picLocks noChangeAspect="1"/>
          </p:cNvPicPr>
          <p:nvPr userDrawn="1"/>
        </p:nvPicPr>
        <p:blipFill>
          <a:blip r:embed="rId4"/>
          <a:srcRect r="40070" b="60743"/>
          <a:stretch>
            <a:fillRect/>
          </a:stretch>
        </p:blipFill>
        <p:spPr>
          <a:xfrm>
            <a:off x="5441014" y="2457015"/>
            <a:ext cx="6762987" cy="4400985"/>
          </a:xfrm>
          <a:prstGeom prst="rect">
            <a:avLst/>
          </a:prstGeom>
          <a:ln w="12700">
            <a:miter lim="400000"/>
          </a:ln>
        </p:spPr>
      </p:pic>
    </p:spTree>
    <p:extLst>
      <p:ext uri="{BB962C8B-B14F-4D97-AF65-F5344CB8AC3E}">
        <p14:creationId xmlns:p14="http://schemas.microsoft.com/office/powerpoint/2010/main" val="3733859777"/>
      </p:ext>
    </p:extLst>
  </p:cSld>
  <p:clrMap bg1="lt1" tx1="dk1" bg2="lt2" tx2="dk2" accent1="accent1" accent2="accent2" accent3="accent3" accent4="accent4" accent5="accent5" accent6="accent6" hlink="hlink" folHlink="folHlink"/>
  <p:sldLayoutIdLst>
    <p:sldLayoutId id="2147483654" r:id="rId1"/>
  </p:sldLayoutIdLst>
  <p:txStyles>
    <p:titleStyle>
      <a:lvl1pPr algn="l" defTabSz="914400" rtl="0" eaLnBrk="1" latinLnBrk="0" hangingPunct="1">
        <a:lnSpc>
          <a:spcPct val="90000"/>
        </a:lnSpc>
        <a:spcBef>
          <a:spcPct val="0"/>
        </a:spcBef>
        <a:buNone/>
        <a:defRPr sz="4400"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DDDDDD"/>
        </a:solidFill>
        <a:effectLst/>
      </p:bgPr>
    </p:bg>
    <p:spTree>
      <p:nvGrpSpPr>
        <p:cNvPr id="1" name=""/>
        <p:cNvGrpSpPr/>
        <p:nvPr/>
      </p:nvGrpSpPr>
      <p:grpSpPr>
        <a:xfrm>
          <a:off x="0" y="0"/>
          <a:ext cx="0" cy="0"/>
          <a:chOff x="0" y="0"/>
          <a:chExt cx="0" cy="0"/>
        </a:xfrm>
      </p:grpSpPr>
      <p:pic>
        <p:nvPicPr>
          <p:cNvPr id="7" name="Image" descr="Image">
            <a:extLst>
              <a:ext uri="{FF2B5EF4-FFF2-40B4-BE49-F238E27FC236}">
                <a16:creationId xmlns:a16="http://schemas.microsoft.com/office/drawing/2014/main" id="{5D344A53-BD6A-7062-B6F4-15E7A8490599}"/>
              </a:ext>
            </a:extLst>
          </p:cNvPr>
          <p:cNvPicPr>
            <a:picLocks noChangeAspect="1"/>
          </p:cNvPicPr>
          <p:nvPr userDrawn="1"/>
        </p:nvPicPr>
        <p:blipFill>
          <a:blip r:embed="rId3"/>
          <a:srcRect r="40143" b="60722"/>
          <a:stretch>
            <a:fillRect/>
          </a:stretch>
        </p:blipFill>
        <p:spPr>
          <a:xfrm>
            <a:off x="5445393" y="2481754"/>
            <a:ext cx="6758606" cy="4376246"/>
          </a:xfrm>
          <a:prstGeom prst="rect">
            <a:avLst/>
          </a:prstGeom>
          <a:ln w="12700">
            <a:miter lim="400000"/>
          </a:ln>
        </p:spPr>
      </p:pic>
      <p:sp>
        <p:nvSpPr>
          <p:cNvPr id="10" name="Date Placeholder 3">
            <a:extLst>
              <a:ext uri="{FF2B5EF4-FFF2-40B4-BE49-F238E27FC236}">
                <a16:creationId xmlns:a16="http://schemas.microsoft.com/office/drawing/2014/main" id="{8AD5DD0A-CC9C-44A6-F7A9-586557CA1E5D}"/>
              </a:ext>
            </a:extLst>
          </p:cNvPr>
          <p:cNvSpPr>
            <a:spLocks noGrp="1"/>
          </p:cNvSpPr>
          <p:nvPr>
            <p:ph type="dt" sz="half" idx="2"/>
          </p:nvPr>
        </p:nvSpPr>
        <p:spPr>
          <a:xfrm>
            <a:off x="405063" y="6139309"/>
            <a:ext cx="2743200" cy="365125"/>
          </a:xfrm>
          <a:prstGeom prst="rect">
            <a:avLst/>
          </a:prstGeom>
        </p:spPr>
        <p:txBody>
          <a:bodyPr vert="horz" lIns="0" tIns="0" rIns="0" bIns="0" rtlCol="0" anchor="b" anchorCtr="0"/>
          <a:lstStyle>
            <a:lvl1pPr algn="l">
              <a:defRPr sz="1200">
                <a:solidFill>
                  <a:srgbClr val="004EA8"/>
                </a:solidFill>
              </a:defRPr>
            </a:lvl1pPr>
          </a:lstStyle>
          <a:p>
            <a:r>
              <a:rPr lang="en-US" dirty="0"/>
              <a:t>VERSION # / MONTH 2024</a:t>
            </a:r>
          </a:p>
        </p:txBody>
      </p:sp>
      <p:sp>
        <p:nvSpPr>
          <p:cNvPr id="11" name="Title Placeholder 12">
            <a:extLst>
              <a:ext uri="{FF2B5EF4-FFF2-40B4-BE49-F238E27FC236}">
                <a16:creationId xmlns:a16="http://schemas.microsoft.com/office/drawing/2014/main" id="{BF989E87-A0F7-FA69-7FB8-84DF1B734235}"/>
              </a:ext>
            </a:extLst>
          </p:cNvPr>
          <p:cNvSpPr>
            <a:spLocks noGrp="1"/>
          </p:cNvSpPr>
          <p:nvPr>
            <p:ph type="title"/>
          </p:nvPr>
        </p:nvSpPr>
        <p:spPr>
          <a:xfrm>
            <a:off x="405063" y="2288498"/>
            <a:ext cx="7171394" cy="1325563"/>
          </a:xfrm>
          <a:prstGeom prst="rect">
            <a:avLst/>
          </a:prstGeom>
        </p:spPr>
        <p:txBody>
          <a:bodyPr vert="horz" lIns="0" tIns="0" rIns="0" bIns="0" rtlCol="0" anchor="ctr">
            <a:normAutofit/>
          </a:bodyPr>
          <a:lstStyle/>
          <a:p>
            <a:r>
              <a:rPr lang="en-GB" dirty="0"/>
              <a:t>Click to edit Master title style</a:t>
            </a:r>
            <a:endParaRPr lang="en-US" dirty="0"/>
          </a:p>
        </p:txBody>
      </p:sp>
    </p:spTree>
    <p:extLst>
      <p:ext uri="{BB962C8B-B14F-4D97-AF65-F5344CB8AC3E}">
        <p14:creationId xmlns:p14="http://schemas.microsoft.com/office/powerpoint/2010/main" val="2558427"/>
      </p:ext>
    </p:extLst>
  </p:cSld>
  <p:clrMap bg1="lt1" tx1="dk1" bg2="lt2" tx2="dk2" accent1="accent1" accent2="accent2" accent3="accent3" accent4="accent4" accent5="accent5" accent6="accent6" hlink="hlink" folHlink="folHlink"/>
  <p:sldLayoutIdLst>
    <p:sldLayoutId id="2147483661" r:id="rId1"/>
  </p:sldLayoutIdLst>
  <p:txStyles>
    <p:titleStyle>
      <a:lvl1pPr algn="l" defTabSz="914400" rtl="0" eaLnBrk="1" latinLnBrk="0" hangingPunct="1">
        <a:lnSpc>
          <a:spcPct val="90000"/>
        </a:lnSpc>
        <a:spcBef>
          <a:spcPct val="0"/>
        </a:spcBef>
        <a:buNone/>
        <a:defRPr sz="4400" kern="1200">
          <a:solidFill>
            <a:srgbClr val="004EA8"/>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7A8FA3F-6E81-C6F8-03BC-DF493A217908}"/>
              </a:ext>
            </a:extLst>
          </p:cNvPr>
          <p:cNvSpPr>
            <a:spLocks noGrp="1"/>
          </p:cNvSpPr>
          <p:nvPr>
            <p:ph type="title"/>
          </p:nvPr>
        </p:nvSpPr>
        <p:spPr>
          <a:xfrm>
            <a:off x="838200" y="365125"/>
            <a:ext cx="10515600" cy="1325563"/>
          </a:xfrm>
          <a:prstGeom prst="rect">
            <a:avLst/>
          </a:prstGeom>
        </p:spPr>
        <p:txBody>
          <a:bodyPr vert="horz" lIns="0" tIns="0" rIns="0" bIns="0" rtlCol="0" anchor="t" anchorCtr="0">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6A0F5814-17B8-82FE-F97C-B4CD365E142E}"/>
              </a:ext>
            </a:extLst>
          </p:cNvPr>
          <p:cNvSpPr>
            <a:spLocks noGrp="1"/>
          </p:cNvSpPr>
          <p:nvPr>
            <p:ph type="body" idx="1"/>
          </p:nvPr>
        </p:nvSpPr>
        <p:spPr>
          <a:xfrm>
            <a:off x="838200" y="1825625"/>
            <a:ext cx="10515600" cy="4351338"/>
          </a:xfrm>
          <a:prstGeom prst="rect">
            <a:avLst/>
          </a:prstGeom>
        </p:spPr>
        <p:txBody>
          <a:bodyPr vert="horz" lIns="0" tIns="0" rIns="0" bIns="0" rtlCol="0" anchor="t" anchorCtr="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358292326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Lst>
  <p:txStyles>
    <p:titleStyle>
      <a:lvl1pPr algn="l" defTabSz="914400" rtl="0" eaLnBrk="1" latinLnBrk="0" hangingPunct="1">
        <a:lnSpc>
          <a:spcPct val="90000"/>
        </a:lnSpc>
        <a:spcBef>
          <a:spcPct val="0"/>
        </a:spcBef>
        <a:buNone/>
        <a:defRPr sz="4400" kern="1200">
          <a:solidFill>
            <a:srgbClr val="004EA8"/>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4EA8"/>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4EA8"/>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4EA8"/>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4EA8"/>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4EA8"/>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4.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12.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diagramLayout" Target="../diagrams/layout8.xml"/><Relationship Id="rId7" Type="http://schemas.openxmlformats.org/officeDocument/2006/relationships/image" Target="../media/image9.png"/><Relationship Id="rId2" Type="http://schemas.openxmlformats.org/officeDocument/2006/relationships/diagramData" Target="../diagrams/data8.xml"/><Relationship Id="rId1" Type="http://schemas.openxmlformats.org/officeDocument/2006/relationships/slideLayout" Target="../slideLayouts/slideLayout4.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4.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15.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diagramLayout" Target="../diagrams/layout10.xml"/><Relationship Id="rId7" Type="http://schemas.openxmlformats.org/officeDocument/2006/relationships/image" Target="../media/image9.png"/><Relationship Id="rId2" Type="http://schemas.openxmlformats.org/officeDocument/2006/relationships/diagramData" Target="../diagrams/data10.xml"/><Relationship Id="rId1" Type="http://schemas.openxmlformats.org/officeDocument/2006/relationships/slideLayout" Target="../slideLayouts/slideLayout4.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25.gif"/><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4.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19.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diagramLayout" Target="../diagrams/layout12.xml"/><Relationship Id="rId7" Type="http://schemas.openxmlformats.org/officeDocument/2006/relationships/image" Target="../media/image9.png"/><Relationship Id="rId2" Type="http://schemas.openxmlformats.org/officeDocument/2006/relationships/diagramData" Target="../diagrams/data12.xml"/><Relationship Id="rId1" Type="http://schemas.openxmlformats.org/officeDocument/2006/relationships/slideLayout" Target="../slideLayouts/slideLayout4.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13.xml"/><Relationship Id="rId2" Type="http://schemas.openxmlformats.org/officeDocument/2006/relationships/diagramData" Target="../diagrams/data13.xml"/><Relationship Id="rId1" Type="http://schemas.openxmlformats.org/officeDocument/2006/relationships/slideLayout" Target="../slideLayouts/slideLayout4.xml"/><Relationship Id="rId6" Type="http://schemas.microsoft.com/office/2007/relationships/diagramDrawing" Target="../diagrams/drawing13.xml"/><Relationship Id="rId5" Type="http://schemas.openxmlformats.org/officeDocument/2006/relationships/diagramColors" Target="../diagrams/colors13.xml"/><Relationship Id="rId4" Type="http://schemas.openxmlformats.org/officeDocument/2006/relationships/diagramQuickStyle" Target="../diagrams/quickStyle13.xml"/></Relationships>
</file>

<file path=ppt/slides/_rels/slide22.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diagramLayout" Target="../diagrams/layout14.xml"/><Relationship Id="rId7" Type="http://schemas.openxmlformats.org/officeDocument/2006/relationships/image" Target="../media/image9.png"/><Relationship Id="rId2" Type="http://schemas.openxmlformats.org/officeDocument/2006/relationships/diagramData" Target="../diagrams/data14.xml"/><Relationship Id="rId1" Type="http://schemas.openxmlformats.org/officeDocument/2006/relationships/slideLayout" Target="../slideLayouts/slideLayout4.xml"/><Relationship Id="rId6" Type="http://schemas.microsoft.com/office/2007/relationships/diagramDrawing" Target="../diagrams/drawing14.xml"/><Relationship Id="rId5" Type="http://schemas.openxmlformats.org/officeDocument/2006/relationships/diagramColors" Target="../diagrams/colors14.xml"/><Relationship Id="rId10" Type="http://schemas.openxmlformats.org/officeDocument/2006/relationships/image" Target="../media/image12.svg"/><Relationship Id="rId4" Type="http://schemas.openxmlformats.org/officeDocument/2006/relationships/diagramQuickStyle" Target="../diagrams/quickStyle14.xml"/><Relationship Id="rId9" Type="http://schemas.openxmlformats.org/officeDocument/2006/relationships/image" Target="../media/image11.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diagramLayout" Target="../diagrams/layout15.xml"/><Relationship Id="rId2" Type="http://schemas.openxmlformats.org/officeDocument/2006/relationships/diagramData" Target="../diagrams/data15.xml"/><Relationship Id="rId1" Type="http://schemas.openxmlformats.org/officeDocument/2006/relationships/slideLayout" Target="../slideLayouts/slideLayout4.xml"/><Relationship Id="rId6" Type="http://schemas.microsoft.com/office/2007/relationships/diagramDrawing" Target="../diagrams/drawing15.xml"/><Relationship Id="rId5" Type="http://schemas.openxmlformats.org/officeDocument/2006/relationships/diagramColors" Target="../diagrams/colors15.xml"/><Relationship Id="rId4" Type="http://schemas.openxmlformats.org/officeDocument/2006/relationships/diagramQuickStyle" Target="../diagrams/quickStyle15.xml"/></Relationships>
</file>

<file path=ppt/slides/_rels/slide25.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diagramLayout" Target="../diagrams/layout16.xml"/><Relationship Id="rId7" Type="http://schemas.openxmlformats.org/officeDocument/2006/relationships/image" Target="../media/image9.png"/><Relationship Id="rId2" Type="http://schemas.openxmlformats.org/officeDocument/2006/relationships/diagramData" Target="../diagrams/data16.xml"/><Relationship Id="rId1" Type="http://schemas.openxmlformats.org/officeDocument/2006/relationships/slideLayout" Target="../slideLayouts/slideLayout4.xml"/><Relationship Id="rId6" Type="http://schemas.microsoft.com/office/2007/relationships/diagramDrawing" Target="../diagrams/drawing16.xml"/><Relationship Id="rId5" Type="http://schemas.openxmlformats.org/officeDocument/2006/relationships/diagramColors" Target="../diagrams/colors16.xml"/><Relationship Id="rId10" Type="http://schemas.openxmlformats.org/officeDocument/2006/relationships/image" Target="../media/image12.svg"/><Relationship Id="rId4" Type="http://schemas.openxmlformats.org/officeDocument/2006/relationships/diagramQuickStyle" Target="../diagrams/quickStyle16.xml"/><Relationship Id="rId9" Type="http://schemas.openxmlformats.org/officeDocument/2006/relationships/image" Target="../media/image11.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diagramLayout" Target="../diagrams/layout17.xml"/><Relationship Id="rId2" Type="http://schemas.openxmlformats.org/officeDocument/2006/relationships/diagramData" Target="../diagrams/data17.xml"/><Relationship Id="rId1" Type="http://schemas.openxmlformats.org/officeDocument/2006/relationships/slideLayout" Target="../slideLayouts/slideLayout4.xml"/><Relationship Id="rId6" Type="http://schemas.microsoft.com/office/2007/relationships/diagramDrawing" Target="../diagrams/drawing17.xml"/><Relationship Id="rId5" Type="http://schemas.openxmlformats.org/officeDocument/2006/relationships/diagramColors" Target="../diagrams/colors17.xml"/><Relationship Id="rId4" Type="http://schemas.openxmlformats.org/officeDocument/2006/relationships/diagramQuickStyle" Target="../diagrams/quickStyle17.xml"/></Relationships>
</file>

<file path=ppt/slides/_rels/slide28.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diagramLayout" Target="../diagrams/layout18.xml"/><Relationship Id="rId7" Type="http://schemas.openxmlformats.org/officeDocument/2006/relationships/image" Target="../media/image9.png"/><Relationship Id="rId2" Type="http://schemas.openxmlformats.org/officeDocument/2006/relationships/diagramData" Target="../diagrams/data18.xml"/><Relationship Id="rId1" Type="http://schemas.openxmlformats.org/officeDocument/2006/relationships/slideLayout" Target="../slideLayouts/slideLayout4.xml"/><Relationship Id="rId6" Type="http://schemas.microsoft.com/office/2007/relationships/diagramDrawing" Target="../diagrams/drawing18.xml"/><Relationship Id="rId5" Type="http://schemas.openxmlformats.org/officeDocument/2006/relationships/diagramColors" Target="../diagrams/colors18.xml"/><Relationship Id="rId10" Type="http://schemas.openxmlformats.org/officeDocument/2006/relationships/image" Target="../media/image12.svg"/><Relationship Id="rId4" Type="http://schemas.openxmlformats.org/officeDocument/2006/relationships/diagramQuickStyle" Target="../diagrams/quickStyle18.xml"/><Relationship Id="rId9" Type="http://schemas.openxmlformats.org/officeDocument/2006/relationships/image" Target="../media/image11.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diagramLayout" Target="../diagrams/layout2.xml"/><Relationship Id="rId7" Type="http://schemas.openxmlformats.org/officeDocument/2006/relationships/image" Target="../media/image9.png"/><Relationship Id="rId2" Type="http://schemas.openxmlformats.org/officeDocument/2006/relationships/diagramData" Target="../diagrams/data2.xml"/><Relationship Id="rId1" Type="http://schemas.openxmlformats.org/officeDocument/2006/relationships/slideLayout" Target="../slideLayouts/slideLayout4.xml"/><Relationship Id="rId6" Type="http://schemas.microsoft.com/office/2007/relationships/diagramDrawing" Target="../diagrams/drawing2.xml"/><Relationship Id="rId5" Type="http://schemas.openxmlformats.org/officeDocument/2006/relationships/diagramColors" Target="../diagrams/colors2.xml"/><Relationship Id="rId10" Type="http://schemas.openxmlformats.org/officeDocument/2006/relationships/image" Target="../media/image12.svg"/><Relationship Id="rId4" Type="http://schemas.openxmlformats.org/officeDocument/2006/relationships/diagramQuickStyle" Target="../diagrams/quickStyle2.xml"/><Relationship Id="rId9" Type="http://schemas.openxmlformats.org/officeDocument/2006/relationships/image" Target="../media/image11.png"/></Relationships>
</file>

<file path=ppt/slides/_rels/slide3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slideLayout" Target="../slideLayouts/slideLayout4.xml"/><Relationship Id="rId1" Type="http://schemas.openxmlformats.org/officeDocument/2006/relationships/video" Target="https://www.youtube.com/embed/LoiAADEcIxg?feature=oembed"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4.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6.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diagramLayout" Target="../diagrams/layout4.xml"/><Relationship Id="rId7" Type="http://schemas.openxmlformats.org/officeDocument/2006/relationships/image" Target="../media/image9.png"/><Relationship Id="rId2" Type="http://schemas.openxmlformats.org/officeDocument/2006/relationships/diagramData" Target="../diagrams/data4.xml"/><Relationship Id="rId1" Type="http://schemas.openxmlformats.org/officeDocument/2006/relationships/slideLayout" Target="../slideLayouts/slideLayout4.xml"/><Relationship Id="rId6" Type="http://schemas.microsoft.com/office/2007/relationships/diagramDrawing" Target="../diagrams/drawing4.xml"/><Relationship Id="rId5" Type="http://schemas.openxmlformats.org/officeDocument/2006/relationships/diagramColors" Target="../diagrams/colors4.xml"/><Relationship Id="rId10" Type="http://schemas.openxmlformats.org/officeDocument/2006/relationships/image" Target="../media/image12.svg"/><Relationship Id="rId4" Type="http://schemas.openxmlformats.org/officeDocument/2006/relationships/diagramQuickStyle" Target="../diagrams/quickStyle4.xml"/><Relationship Id="rId9" Type="http://schemas.openxmlformats.org/officeDocument/2006/relationships/image" Target="../media/image1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4.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9.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diagramLayout" Target="../diagrams/layout6.xml"/><Relationship Id="rId7" Type="http://schemas.openxmlformats.org/officeDocument/2006/relationships/image" Target="../media/image9.png"/><Relationship Id="rId2" Type="http://schemas.openxmlformats.org/officeDocument/2006/relationships/diagramData" Target="../diagrams/data6.xml"/><Relationship Id="rId1" Type="http://schemas.openxmlformats.org/officeDocument/2006/relationships/slideLayout" Target="../slideLayouts/slideLayout4.xml"/><Relationship Id="rId6" Type="http://schemas.microsoft.com/office/2007/relationships/diagramDrawing" Target="../diagrams/drawing6.xml"/><Relationship Id="rId5" Type="http://schemas.openxmlformats.org/officeDocument/2006/relationships/diagramColors" Target="../diagrams/colors6.xml"/><Relationship Id="rId10" Type="http://schemas.openxmlformats.org/officeDocument/2006/relationships/image" Target="../media/image12.svg"/><Relationship Id="rId4" Type="http://schemas.openxmlformats.org/officeDocument/2006/relationships/diagramQuickStyle" Target="../diagrams/quickStyle6.xml"/><Relationship Id="rId9"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C2CE0CE-DB0F-74D2-7A25-FB4F79DC2B10}"/>
              </a:ext>
            </a:extLst>
          </p:cNvPr>
          <p:cNvSpPr>
            <a:spLocks noGrp="1"/>
          </p:cNvSpPr>
          <p:nvPr>
            <p:ph type="title"/>
          </p:nvPr>
        </p:nvSpPr>
        <p:spPr>
          <a:xfrm>
            <a:off x="405063" y="2185082"/>
            <a:ext cx="8216423" cy="1537834"/>
          </a:xfrm>
        </p:spPr>
        <p:txBody>
          <a:bodyPr anchor="t" anchorCtr="0">
            <a:noAutofit/>
          </a:bodyPr>
          <a:lstStyle/>
          <a:p>
            <a:pPr>
              <a:lnSpc>
                <a:spcPts val="6500"/>
              </a:lnSpc>
            </a:pPr>
            <a:r>
              <a:rPr lang="en-US" sz="6500" b="1" dirty="0">
                <a:latin typeface="EuropeaNarrow Ultra"/>
                <a:ea typeface="Europea" pitchFamily="2" charset="0"/>
              </a:rPr>
              <a:t>DEMOCRACY QUIZ</a:t>
            </a:r>
          </a:p>
        </p:txBody>
      </p:sp>
      <p:sp>
        <p:nvSpPr>
          <p:cNvPr id="5" name="Title 3">
            <a:extLst>
              <a:ext uri="{FF2B5EF4-FFF2-40B4-BE49-F238E27FC236}">
                <a16:creationId xmlns:a16="http://schemas.microsoft.com/office/drawing/2014/main" id="{E5687175-D041-5CD5-C5EF-AC3C29204918}"/>
              </a:ext>
            </a:extLst>
          </p:cNvPr>
          <p:cNvSpPr txBox="1">
            <a:spLocks/>
          </p:cNvSpPr>
          <p:nvPr/>
        </p:nvSpPr>
        <p:spPr>
          <a:xfrm>
            <a:off x="405063" y="6188529"/>
            <a:ext cx="4215923" cy="310242"/>
          </a:xfrm>
          <a:prstGeom prst="rect">
            <a:avLst/>
          </a:prstGeom>
        </p:spPr>
        <p:txBody>
          <a:bodyPr vert="horz" lIns="0" tIns="0" rIns="0" bIns="0" rtlCol="0" anchor="b" anchorCtr="0">
            <a:noAutofit/>
          </a:bodyPr>
          <a:lstStyle>
            <a:lvl1pPr algn="l" defTabSz="914400" rtl="0" eaLnBrk="1" latinLnBrk="0" hangingPunct="1">
              <a:lnSpc>
                <a:spcPct val="90000"/>
              </a:lnSpc>
              <a:spcBef>
                <a:spcPct val="0"/>
              </a:spcBef>
              <a:buNone/>
              <a:defRPr sz="4400" kern="1200">
                <a:solidFill>
                  <a:schemeClr val="bg1"/>
                </a:solidFill>
                <a:latin typeface="+mj-lt"/>
                <a:ea typeface="+mj-ea"/>
                <a:cs typeface="+mj-cs"/>
              </a:defRPr>
            </a:lvl1pPr>
          </a:lstStyle>
          <a:p>
            <a:endParaRPr lang="en-US" sz="1000" dirty="0">
              <a:latin typeface="Europea" pitchFamily="2" charset="0"/>
              <a:ea typeface="Europea" pitchFamily="2" charset="0"/>
            </a:endParaRPr>
          </a:p>
        </p:txBody>
      </p:sp>
      <p:sp>
        <p:nvSpPr>
          <p:cNvPr id="6" name="Title 3">
            <a:extLst>
              <a:ext uri="{FF2B5EF4-FFF2-40B4-BE49-F238E27FC236}">
                <a16:creationId xmlns:a16="http://schemas.microsoft.com/office/drawing/2014/main" id="{3FA53A4C-B6DE-BF2E-E19A-67E12DED2C88}"/>
              </a:ext>
            </a:extLst>
          </p:cNvPr>
          <p:cNvSpPr txBox="1">
            <a:spLocks/>
          </p:cNvSpPr>
          <p:nvPr/>
        </p:nvSpPr>
        <p:spPr>
          <a:xfrm>
            <a:off x="405063" y="440872"/>
            <a:ext cx="4215923" cy="310242"/>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4400" kern="1200">
                <a:solidFill>
                  <a:schemeClr val="bg1"/>
                </a:solidFill>
                <a:latin typeface="+mj-lt"/>
                <a:ea typeface="+mj-ea"/>
                <a:cs typeface="+mj-cs"/>
              </a:defRPr>
            </a:lvl1pPr>
          </a:lstStyle>
          <a:p>
            <a:endParaRPr lang="en-US" sz="1000" dirty="0">
              <a:latin typeface="Europea" pitchFamily="2" charset="0"/>
              <a:ea typeface="Europea" pitchFamily="2" charset="0"/>
            </a:endParaRPr>
          </a:p>
        </p:txBody>
      </p:sp>
      <p:sp>
        <p:nvSpPr>
          <p:cNvPr id="7" name="Title 3">
            <a:extLst>
              <a:ext uri="{FF2B5EF4-FFF2-40B4-BE49-F238E27FC236}">
                <a16:creationId xmlns:a16="http://schemas.microsoft.com/office/drawing/2014/main" id="{81635046-A012-D4E7-092B-C6175C4CB561}"/>
              </a:ext>
            </a:extLst>
          </p:cNvPr>
          <p:cNvSpPr txBox="1">
            <a:spLocks/>
          </p:cNvSpPr>
          <p:nvPr/>
        </p:nvSpPr>
        <p:spPr>
          <a:xfrm>
            <a:off x="7605965" y="440872"/>
            <a:ext cx="4215923" cy="310242"/>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4400" kern="1200">
                <a:solidFill>
                  <a:schemeClr val="bg1"/>
                </a:solidFill>
                <a:latin typeface="+mj-lt"/>
                <a:ea typeface="+mj-ea"/>
                <a:cs typeface="+mj-cs"/>
              </a:defRPr>
            </a:lvl1pPr>
          </a:lstStyle>
          <a:p>
            <a:pPr algn="r"/>
            <a:endParaRPr lang="en-US" sz="1000" dirty="0">
              <a:latin typeface="Europea" pitchFamily="2" charset="0"/>
              <a:ea typeface="Europea" pitchFamily="2" charset="0"/>
            </a:endParaRPr>
          </a:p>
        </p:txBody>
      </p:sp>
      <p:sp>
        <p:nvSpPr>
          <p:cNvPr id="9" name="Title 3">
            <a:extLst>
              <a:ext uri="{FF2B5EF4-FFF2-40B4-BE49-F238E27FC236}">
                <a16:creationId xmlns:a16="http://schemas.microsoft.com/office/drawing/2014/main" id="{84BB52ED-1EEE-3428-BA2B-7D6AD0C01B00}"/>
              </a:ext>
            </a:extLst>
          </p:cNvPr>
          <p:cNvSpPr txBox="1">
            <a:spLocks/>
          </p:cNvSpPr>
          <p:nvPr/>
        </p:nvSpPr>
        <p:spPr>
          <a:xfrm>
            <a:off x="405063" y="1459114"/>
            <a:ext cx="8216423" cy="739209"/>
          </a:xfrm>
          <a:prstGeom prst="rect">
            <a:avLst/>
          </a:prstGeom>
        </p:spPr>
        <p:txBody>
          <a:bodyPr vert="horz" lIns="0" tIns="0" rIns="0" bIns="0" rtlCol="0" anchor="b" anchorCtr="0">
            <a:noAutofit/>
          </a:bodyPr>
          <a:lstStyle>
            <a:lvl1pPr algn="l" defTabSz="914400" rtl="0" eaLnBrk="1" latinLnBrk="0" hangingPunct="1">
              <a:lnSpc>
                <a:spcPct val="90000"/>
              </a:lnSpc>
              <a:spcBef>
                <a:spcPct val="0"/>
              </a:spcBef>
              <a:buNone/>
              <a:defRPr sz="4400" kern="1200">
                <a:solidFill>
                  <a:schemeClr val="bg1"/>
                </a:solidFill>
                <a:latin typeface="+mj-lt"/>
                <a:ea typeface="+mj-ea"/>
                <a:cs typeface="+mj-cs"/>
              </a:defRPr>
            </a:lvl1pPr>
          </a:lstStyle>
          <a:p>
            <a:r>
              <a:rPr lang="en-US" sz="2600" dirty="0">
                <a:latin typeface="Europea Medium" pitchFamily="2" charset="0"/>
                <a:ea typeface="EuropeaMedium" pitchFamily="2" charset="0"/>
              </a:rPr>
              <a:t>EUROPE DAY</a:t>
            </a:r>
          </a:p>
        </p:txBody>
      </p:sp>
      <p:sp>
        <p:nvSpPr>
          <p:cNvPr id="10" name="Title 3">
            <a:extLst>
              <a:ext uri="{FF2B5EF4-FFF2-40B4-BE49-F238E27FC236}">
                <a16:creationId xmlns:a16="http://schemas.microsoft.com/office/drawing/2014/main" id="{47E76A92-353D-E584-02CA-0617B8878E5F}"/>
              </a:ext>
            </a:extLst>
          </p:cNvPr>
          <p:cNvSpPr txBox="1">
            <a:spLocks/>
          </p:cNvSpPr>
          <p:nvPr/>
        </p:nvSpPr>
        <p:spPr>
          <a:xfrm>
            <a:off x="420469" y="2924291"/>
            <a:ext cx="6942793" cy="739209"/>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4400" kern="1200">
                <a:solidFill>
                  <a:schemeClr val="bg1"/>
                </a:solidFill>
                <a:latin typeface="+mj-lt"/>
                <a:ea typeface="+mj-ea"/>
                <a:cs typeface="+mj-cs"/>
              </a:defRPr>
            </a:lvl1pPr>
          </a:lstStyle>
          <a:p>
            <a:endParaRPr lang="en-US" sz="2600" dirty="0">
              <a:latin typeface="Europea Medium" pitchFamily="2" charset="0"/>
              <a:ea typeface="Europea Medium" pitchFamily="2" charset="0"/>
            </a:endParaRPr>
          </a:p>
        </p:txBody>
      </p:sp>
    </p:spTree>
    <p:extLst>
      <p:ext uri="{BB962C8B-B14F-4D97-AF65-F5344CB8AC3E}">
        <p14:creationId xmlns:p14="http://schemas.microsoft.com/office/powerpoint/2010/main" val="19347585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3D8724C-6CCD-AA59-4722-6AA1035DB409}"/>
              </a:ext>
            </a:extLst>
          </p:cNvPr>
          <p:cNvSpPr txBox="1">
            <a:spLocks/>
          </p:cNvSpPr>
          <p:nvPr/>
        </p:nvSpPr>
        <p:spPr>
          <a:xfrm>
            <a:off x="405064" y="1273629"/>
            <a:ext cx="5690936" cy="4457700"/>
          </a:xfrm>
          <a:prstGeom prst="rect">
            <a:avLst/>
          </a:prstGeom>
        </p:spPr>
        <p:txBody>
          <a:bodyPr anchor="t" anchorCtr="0">
            <a:noAutofit/>
          </a:bodyPr>
          <a:lstStyle>
            <a:lvl1pPr algn="l" defTabSz="914400" rtl="0" eaLnBrk="1" latinLnBrk="0" hangingPunct="1">
              <a:lnSpc>
                <a:spcPct val="90000"/>
              </a:lnSpc>
              <a:spcBef>
                <a:spcPct val="0"/>
              </a:spcBef>
              <a:buNone/>
              <a:defRPr sz="4400" kern="1200">
                <a:solidFill>
                  <a:srgbClr val="004EA8"/>
                </a:solidFill>
                <a:latin typeface="+mj-lt"/>
                <a:ea typeface="+mj-ea"/>
                <a:cs typeface="+mj-cs"/>
              </a:defRPr>
            </a:lvl1pPr>
          </a:lstStyle>
          <a:p>
            <a:pPr>
              <a:lnSpc>
                <a:spcPts val="5900"/>
              </a:lnSpc>
            </a:pPr>
            <a:r>
              <a:rPr lang="en-US" sz="4800" b="1" dirty="0">
                <a:solidFill>
                  <a:schemeClr val="bg1"/>
                </a:solidFill>
                <a:latin typeface="Europea" pitchFamily="2" charset="0"/>
                <a:ea typeface="Europea" pitchFamily="2" charset="0"/>
              </a:rPr>
              <a:t>Who can vote has changed over time. Often it has just been restricted to older men who own property.</a:t>
            </a:r>
          </a:p>
        </p:txBody>
      </p:sp>
      <p:sp>
        <p:nvSpPr>
          <p:cNvPr id="5" name="This is the public campaign and all the communication activities that will underpin it. In this stage we underline the importance of democratic engagement, no matter citizens’ political orientation or opinion of the EU.">
            <a:extLst>
              <a:ext uri="{FF2B5EF4-FFF2-40B4-BE49-F238E27FC236}">
                <a16:creationId xmlns:a16="http://schemas.microsoft.com/office/drawing/2014/main" id="{07C9B8E0-7B3C-FFCB-C27E-D7204BD7202B}"/>
              </a:ext>
            </a:extLst>
          </p:cNvPr>
          <p:cNvSpPr txBox="1">
            <a:spLocks/>
          </p:cNvSpPr>
          <p:nvPr/>
        </p:nvSpPr>
        <p:spPr>
          <a:xfrm>
            <a:off x="6200275" y="1423447"/>
            <a:ext cx="5586662" cy="4922447"/>
          </a:xfrm>
          <a:prstGeom prst="rect">
            <a:avLst/>
          </a:prstGeom>
        </p:spPr>
        <p:txBody>
          <a:bodyPr lIns="50800" tIns="50800" rIns="50800" bIns="5080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4EA8"/>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4EA8"/>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4EA8"/>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4EA8"/>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4EA8"/>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880"/>
              </a:lnSpc>
              <a:buNone/>
              <a:defRPr sz="4200" b="0">
                <a:solidFill>
                  <a:srgbClr val="FFFFFF"/>
                </a:solidFill>
                <a:latin typeface="+mj-lt"/>
                <a:ea typeface="+mj-ea"/>
                <a:cs typeface="+mj-cs"/>
                <a:sym typeface="Europea Medium"/>
              </a:defRPr>
            </a:pPr>
            <a:r>
              <a:rPr lang="en-ZA" sz="1800" dirty="0">
                <a:solidFill>
                  <a:srgbClr val="FFFFFF"/>
                </a:solidFill>
                <a:latin typeface="Europea Light"/>
                <a:ea typeface="Europea Light"/>
                <a:cs typeface="Europea Light"/>
                <a:sym typeface="Europea Light"/>
              </a:rPr>
              <a:t>As people have seen the advantages that being involved in decision-making brings, more and more people have demanded their right to participate.</a:t>
            </a:r>
          </a:p>
          <a:p>
            <a:pPr marL="0" indent="0">
              <a:lnSpc>
                <a:spcPts val="2880"/>
              </a:lnSpc>
              <a:buNone/>
              <a:defRPr sz="4200" b="0">
                <a:solidFill>
                  <a:srgbClr val="FFFFFF"/>
                </a:solidFill>
                <a:latin typeface="+mj-lt"/>
                <a:ea typeface="+mj-ea"/>
                <a:cs typeface="+mj-cs"/>
                <a:sym typeface="Europea Medium"/>
              </a:defRPr>
            </a:pPr>
            <a:endParaRPr lang="en-ZA" sz="1800" dirty="0">
              <a:solidFill>
                <a:srgbClr val="FFFFFF"/>
              </a:solidFill>
              <a:latin typeface="Europea Light"/>
              <a:ea typeface="Europea Light"/>
              <a:cs typeface="Europea Light"/>
              <a:sym typeface="Europea Light"/>
            </a:endParaRPr>
          </a:p>
          <a:p>
            <a:pPr marL="0" indent="0">
              <a:lnSpc>
                <a:spcPts val="2880"/>
              </a:lnSpc>
              <a:buNone/>
              <a:defRPr sz="4200" b="0">
                <a:solidFill>
                  <a:srgbClr val="FFFFFF"/>
                </a:solidFill>
                <a:latin typeface="+mj-lt"/>
                <a:ea typeface="+mj-ea"/>
                <a:cs typeface="+mj-cs"/>
                <a:sym typeface="Europea Medium"/>
              </a:defRPr>
            </a:pPr>
            <a:r>
              <a:rPr lang="en-ZA" sz="1800" dirty="0">
                <a:solidFill>
                  <a:srgbClr val="FFFFFF"/>
                </a:solidFill>
                <a:latin typeface="Europea Light"/>
                <a:ea typeface="Europea Light"/>
                <a:cs typeface="Europea Light"/>
                <a:sym typeface="Europea Light"/>
              </a:rPr>
              <a:t>Those who have power have often resisted sharing it with a wider group of people. People all over the world have campaigned, protested, argued, and even died for their right to vote. Many are still denied that right.</a:t>
            </a:r>
          </a:p>
        </p:txBody>
      </p:sp>
      <p:sp>
        <p:nvSpPr>
          <p:cNvPr id="3" name="Title 3">
            <a:extLst>
              <a:ext uri="{FF2B5EF4-FFF2-40B4-BE49-F238E27FC236}">
                <a16:creationId xmlns:a16="http://schemas.microsoft.com/office/drawing/2014/main" id="{7EC3B111-0322-F583-DB5C-69FADFAAA826}"/>
              </a:ext>
            </a:extLst>
          </p:cNvPr>
          <p:cNvSpPr txBox="1">
            <a:spLocks/>
          </p:cNvSpPr>
          <p:nvPr/>
        </p:nvSpPr>
        <p:spPr>
          <a:xfrm>
            <a:off x="405063" y="440872"/>
            <a:ext cx="4215923" cy="310242"/>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4400" kern="1200">
                <a:solidFill>
                  <a:schemeClr val="bg1"/>
                </a:solidFill>
                <a:latin typeface="+mj-lt"/>
                <a:ea typeface="+mj-ea"/>
                <a:cs typeface="+mj-cs"/>
              </a:defRPr>
            </a:lvl1pPr>
          </a:lstStyle>
          <a:p>
            <a:r>
              <a:rPr lang="en-US" sz="1000" dirty="0">
                <a:latin typeface="Europea" pitchFamily="2" charset="0"/>
                <a:ea typeface="Europea" pitchFamily="2" charset="0"/>
              </a:rPr>
              <a:t>EUROPE DAY DEMOCRACY QUIZ</a:t>
            </a:r>
          </a:p>
        </p:txBody>
      </p:sp>
    </p:spTree>
    <p:extLst>
      <p:ext uri="{BB962C8B-B14F-4D97-AF65-F5344CB8AC3E}">
        <p14:creationId xmlns:p14="http://schemas.microsoft.com/office/powerpoint/2010/main" val="41324211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5E7CDD-7363-7D98-1FDD-F319F4A67825}"/>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DC9E14E2-7FB2-0875-728B-63DCF696193B}"/>
              </a:ext>
            </a:extLst>
          </p:cNvPr>
          <p:cNvSpPr txBox="1">
            <a:spLocks/>
          </p:cNvSpPr>
          <p:nvPr/>
        </p:nvSpPr>
        <p:spPr>
          <a:xfrm>
            <a:off x="405064" y="1273629"/>
            <a:ext cx="5402464" cy="4457700"/>
          </a:xfrm>
          <a:prstGeom prst="rect">
            <a:avLst/>
          </a:prstGeom>
        </p:spPr>
        <p:txBody>
          <a:bodyPr anchor="t" anchorCtr="0">
            <a:noAutofit/>
          </a:bodyPr>
          <a:lstStyle>
            <a:lvl1pPr algn="l" defTabSz="914400" rtl="0" eaLnBrk="1" latinLnBrk="0" hangingPunct="1">
              <a:lnSpc>
                <a:spcPct val="90000"/>
              </a:lnSpc>
              <a:spcBef>
                <a:spcPct val="0"/>
              </a:spcBef>
              <a:buNone/>
              <a:defRPr sz="4400" kern="1200">
                <a:solidFill>
                  <a:srgbClr val="004EA8"/>
                </a:solidFill>
                <a:latin typeface="+mj-lt"/>
                <a:ea typeface="+mj-ea"/>
                <a:cs typeface="+mj-cs"/>
              </a:defRPr>
            </a:lvl1pPr>
          </a:lstStyle>
          <a:p>
            <a:pPr>
              <a:lnSpc>
                <a:spcPts val="5900"/>
              </a:lnSpc>
            </a:pPr>
            <a:r>
              <a:rPr lang="en-US" sz="4800" b="1" dirty="0">
                <a:solidFill>
                  <a:schemeClr val="bg1"/>
                </a:solidFill>
                <a:latin typeface="Europea" pitchFamily="2" charset="0"/>
                <a:ea typeface="Europea" pitchFamily="2" charset="0"/>
              </a:rPr>
              <a:t>4. In 1971, which of these countries were ruled by a dictator (one person who ruled by force and fear)?</a:t>
            </a:r>
          </a:p>
        </p:txBody>
      </p:sp>
      <p:sp>
        <p:nvSpPr>
          <p:cNvPr id="7" name="This is the public campaign and all the communication activities that will underpin it. In this stage we underline the importance of democratic engagement, no matter citizens’ political orientation or opinion of the EU.">
            <a:extLst>
              <a:ext uri="{FF2B5EF4-FFF2-40B4-BE49-F238E27FC236}">
                <a16:creationId xmlns:a16="http://schemas.microsoft.com/office/drawing/2014/main" id="{9294EA9F-3E96-0A24-4FAE-84EB7E794F86}"/>
              </a:ext>
            </a:extLst>
          </p:cNvPr>
          <p:cNvSpPr txBox="1">
            <a:spLocks/>
          </p:cNvSpPr>
          <p:nvPr/>
        </p:nvSpPr>
        <p:spPr>
          <a:xfrm>
            <a:off x="6384473" y="1273629"/>
            <a:ext cx="5402464" cy="5223423"/>
          </a:xfrm>
          <a:prstGeom prst="rect">
            <a:avLst/>
          </a:prstGeom>
        </p:spPr>
        <p:txBody>
          <a:bodyPr lIns="0" tIns="0" rIns="0" bIns="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4EA8"/>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4EA8"/>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4EA8"/>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4EA8"/>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4EA8"/>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280"/>
              </a:lnSpc>
              <a:defRPr sz="4200" b="0">
                <a:solidFill>
                  <a:srgbClr val="0C4DA2"/>
                </a:solidFill>
                <a:latin typeface="+mj-lt"/>
                <a:ea typeface="+mj-ea"/>
                <a:cs typeface="+mj-cs"/>
                <a:sym typeface="Europea Medium"/>
              </a:defRPr>
            </a:pPr>
            <a:endParaRPr lang="en-ZA" sz="1800" dirty="0">
              <a:solidFill>
                <a:srgbClr val="0C4DA2"/>
              </a:solidFill>
              <a:latin typeface="Europea" pitchFamily="2" charset="0"/>
              <a:ea typeface="Europea" pitchFamily="2" charset="0"/>
              <a:cs typeface="+mj-cs"/>
              <a:sym typeface="Europea Medium"/>
            </a:endParaRPr>
          </a:p>
        </p:txBody>
      </p:sp>
      <p:sp>
        <p:nvSpPr>
          <p:cNvPr id="5" name="Title 3">
            <a:extLst>
              <a:ext uri="{FF2B5EF4-FFF2-40B4-BE49-F238E27FC236}">
                <a16:creationId xmlns:a16="http://schemas.microsoft.com/office/drawing/2014/main" id="{8D2CA894-7EF1-AEF2-5FBC-398BF2158EBA}"/>
              </a:ext>
            </a:extLst>
          </p:cNvPr>
          <p:cNvSpPr txBox="1">
            <a:spLocks/>
          </p:cNvSpPr>
          <p:nvPr/>
        </p:nvSpPr>
        <p:spPr>
          <a:xfrm>
            <a:off x="405063" y="440872"/>
            <a:ext cx="4215923" cy="310242"/>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4400" kern="1200">
                <a:solidFill>
                  <a:schemeClr val="bg1"/>
                </a:solidFill>
                <a:latin typeface="+mj-lt"/>
                <a:ea typeface="+mj-ea"/>
                <a:cs typeface="+mj-cs"/>
              </a:defRPr>
            </a:lvl1pPr>
          </a:lstStyle>
          <a:p>
            <a:r>
              <a:rPr lang="en-US" sz="1000" dirty="0">
                <a:latin typeface="Europea" pitchFamily="2" charset="0"/>
                <a:ea typeface="Europea" pitchFamily="2" charset="0"/>
              </a:rPr>
              <a:t>EUROPE DAY DEMOCRACY QUIZ</a:t>
            </a:r>
          </a:p>
        </p:txBody>
      </p:sp>
      <p:graphicFrame>
        <p:nvGraphicFramePr>
          <p:cNvPr id="2" name="Diagram 1">
            <a:extLst>
              <a:ext uri="{FF2B5EF4-FFF2-40B4-BE49-F238E27FC236}">
                <a16:creationId xmlns:a16="http://schemas.microsoft.com/office/drawing/2014/main" id="{6C816F11-8C20-1978-C4EB-8BF7CA0F74AC}"/>
              </a:ext>
            </a:extLst>
          </p:cNvPr>
          <p:cNvGraphicFramePr/>
          <p:nvPr>
            <p:extLst>
              <p:ext uri="{D42A27DB-BD31-4B8C-83A1-F6EECF244321}">
                <p14:modId xmlns:p14="http://schemas.microsoft.com/office/powerpoint/2010/main" val="2688696486"/>
              </p:ext>
            </p:extLst>
          </p:nvPr>
        </p:nvGraphicFramePr>
        <p:xfrm>
          <a:off x="6384473" y="1126671"/>
          <a:ext cx="5402463" cy="537038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2163591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5E7CDD-7363-7D98-1FDD-F319F4A67825}"/>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DC9E14E2-7FB2-0875-728B-63DCF696193B}"/>
              </a:ext>
            </a:extLst>
          </p:cNvPr>
          <p:cNvSpPr txBox="1">
            <a:spLocks/>
          </p:cNvSpPr>
          <p:nvPr/>
        </p:nvSpPr>
        <p:spPr>
          <a:xfrm>
            <a:off x="405064" y="1273629"/>
            <a:ext cx="5402464" cy="4457700"/>
          </a:xfrm>
          <a:prstGeom prst="rect">
            <a:avLst/>
          </a:prstGeom>
        </p:spPr>
        <p:txBody>
          <a:bodyPr anchor="t" anchorCtr="0">
            <a:noAutofit/>
          </a:bodyPr>
          <a:lstStyle>
            <a:lvl1pPr algn="l" defTabSz="914400" rtl="0" eaLnBrk="1" latinLnBrk="0" hangingPunct="1">
              <a:lnSpc>
                <a:spcPct val="90000"/>
              </a:lnSpc>
              <a:spcBef>
                <a:spcPct val="0"/>
              </a:spcBef>
              <a:buNone/>
              <a:defRPr sz="4400" kern="1200">
                <a:solidFill>
                  <a:srgbClr val="004EA8"/>
                </a:solidFill>
                <a:latin typeface="+mj-lt"/>
                <a:ea typeface="+mj-ea"/>
                <a:cs typeface="+mj-cs"/>
              </a:defRPr>
            </a:lvl1pPr>
          </a:lstStyle>
          <a:p>
            <a:pPr>
              <a:lnSpc>
                <a:spcPts val="5900"/>
              </a:lnSpc>
            </a:pPr>
            <a:r>
              <a:rPr lang="en-US" sz="4800" b="1" dirty="0">
                <a:solidFill>
                  <a:schemeClr val="bg1"/>
                </a:solidFill>
                <a:latin typeface="Europea" pitchFamily="2" charset="0"/>
                <a:ea typeface="Europea" pitchFamily="2" charset="0"/>
              </a:rPr>
              <a:t>4. In 1971, which of these countries were ruled by a dictator (one person who ruled by force and fear)?</a:t>
            </a:r>
          </a:p>
        </p:txBody>
      </p:sp>
      <p:sp>
        <p:nvSpPr>
          <p:cNvPr id="7" name="This is the public campaign and all the communication activities that will underpin it. In this stage we underline the importance of democratic engagement, no matter citizens’ political orientation or opinion of the EU.">
            <a:extLst>
              <a:ext uri="{FF2B5EF4-FFF2-40B4-BE49-F238E27FC236}">
                <a16:creationId xmlns:a16="http://schemas.microsoft.com/office/drawing/2014/main" id="{9294EA9F-3E96-0A24-4FAE-84EB7E794F86}"/>
              </a:ext>
            </a:extLst>
          </p:cNvPr>
          <p:cNvSpPr txBox="1">
            <a:spLocks/>
          </p:cNvSpPr>
          <p:nvPr/>
        </p:nvSpPr>
        <p:spPr>
          <a:xfrm>
            <a:off x="6384473" y="1273629"/>
            <a:ext cx="5402464" cy="5223423"/>
          </a:xfrm>
          <a:prstGeom prst="rect">
            <a:avLst/>
          </a:prstGeom>
        </p:spPr>
        <p:txBody>
          <a:bodyPr lIns="0" tIns="0" rIns="0" bIns="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4EA8"/>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4EA8"/>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4EA8"/>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4EA8"/>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4EA8"/>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280"/>
              </a:lnSpc>
              <a:defRPr sz="4200" b="0">
                <a:solidFill>
                  <a:srgbClr val="0C4DA2"/>
                </a:solidFill>
                <a:latin typeface="+mj-lt"/>
                <a:ea typeface="+mj-ea"/>
                <a:cs typeface="+mj-cs"/>
                <a:sym typeface="Europea Medium"/>
              </a:defRPr>
            </a:pPr>
            <a:endParaRPr lang="en-ZA" sz="1800" dirty="0">
              <a:solidFill>
                <a:srgbClr val="0C4DA2"/>
              </a:solidFill>
              <a:latin typeface="Europea" pitchFamily="2" charset="0"/>
              <a:ea typeface="Europea" pitchFamily="2" charset="0"/>
              <a:cs typeface="+mj-cs"/>
              <a:sym typeface="Europea Medium"/>
            </a:endParaRPr>
          </a:p>
        </p:txBody>
      </p:sp>
      <p:sp>
        <p:nvSpPr>
          <p:cNvPr id="5" name="Title 3">
            <a:extLst>
              <a:ext uri="{FF2B5EF4-FFF2-40B4-BE49-F238E27FC236}">
                <a16:creationId xmlns:a16="http://schemas.microsoft.com/office/drawing/2014/main" id="{8D2CA894-7EF1-AEF2-5FBC-398BF2158EBA}"/>
              </a:ext>
            </a:extLst>
          </p:cNvPr>
          <p:cNvSpPr txBox="1">
            <a:spLocks/>
          </p:cNvSpPr>
          <p:nvPr/>
        </p:nvSpPr>
        <p:spPr>
          <a:xfrm>
            <a:off x="405063" y="440872"/>
            <a:ext cx="4215923" cy="310242"/>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4400" kern="1200">
                <a:solidFill>
                  <a:schemeClr val="bg1"/>
                </a:solidFill>
                <a:latin typeface="+mj-lt"/>
                <a:ea typeface="+mj-ea"/>
                <a:cs typeface="+mj-cs"/>
              </a:defRPr>
            </a:lvl1pPr>
          </a:lstStyle>
          <a:p>
            <a:r>
              <a:rPr lang="en-US" sz="1000" dirty="0">
                <a:latin typeface="Europea" pitchFamily="2" charset="0"/>
                <a:ea typeface="Europea" pitchFamily="2" charset="0"/>
              </a:rPr>
              <a:t>EUROPE DAY DEMOCRACY QUIZ</a:t>
            </a:r>
          </a:p>
        </p:txBody>
      </p:sp>
      <p:graphicFrame>
        <p:nvGraphicFramePr>
          <p:cNvPr id="2" name="Diagram 1">
            <a:extLst>
              <a:ext uri="{FF2B5EF4-FFF2-40B4-BE49-F238E27FC236}">
                <a16:creationId xmlns:a16="http://schemas.microsoft.com/office/drawing/2014/main" id="{6C816F11-8C20-1978-C4EB-8BF7CA0F74AC}"/>
              </a:ext>
            </a:extLst>
          </p:cNvPr>
          <p:cNvGraphicFramePr/>
          <p:nvPr/>
        </p:nvGraphicFramePr>
        <p:xfrm>
          <a:off x="6384473" y="1126671"/>
          <a:ext cx="5402463" cy="537038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0" name="Graphic 9" descr="Badge Tick1 outline">
            <a:extLst>
              <a:ext uri="{FF2B5EF4-FFF2-40B4-BE49-F238E27FC236}">
                <a16:creationId xmlns:a16="http://schemas.microsoft.com/office/drawing/2014/main" id="{EB296236-D1E7-387E-AF65-C10B4075B82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988040" y="5281008"/>
            <a:ext cx="914400" cy="914400"/>
          </a:xfrm>
          <a:prstGeom prst="rect">
            <a:avLst/>
          </a:prstGeom>
        </p:spPr>
      </p:pic>
      <p:pic>
        <p:nvPicPr>
          <p:cNvPr id="11" name="Graphic 10" descr="Badge Tick1 outline">
            <a:extLst>
              <a:ext uri="{FF2B5EF4-FFF2-40B4-BE49-F238E27FC236}">
                <a16:creationId xmlns:a16="http://schemas.microsoft.com/office/drawing/2014/main" id="{ECA9363A-B46A-79AE-EE0B-9B7FF640CA0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988040" y="4046336"/>
            <a:ext cx="914400" cy="914400"/>
          </a:xfrm>
          <a:prstGeom prst="rect">
            <a:avLst/>
          </a:prstGeom>
        </p:spPr>
      </p:pic>
      <p:pic>
        <p:nvPicPr>
          <p:cNvPr id="12" name="Graphic 11" descr="Badge Tick1 outline">
            <a:extLst>
              <a:ext uri="{FF2B5EF4-FFF2-40B4-BE49-F238E27FC236}">
                <a16:creationId xmlns:a16="http://schemas.microsoft.com/office/drawing/2014/main" id="{89DB2F7E-C916-761A-247E-4ACF10DA17D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988040" y="2811664"/>
            <a:ext cx="914400" cy="914400"/>
          </a:xfrm>
          <a:prstGeom prst="rect">
            <a:avLst/>
          </a:prstGeom>
        </p:spPr>
      </p:pic>
      <p:pic>
        <p:nvPicPr>
          <p:cNvPr id="13" name="Graphic 12" descr="Badge Tick1 outline">
            <a:extLst>
              <a:ext uri="{FF2B5EF4-FFF2-40B4-BE49-F238E27FC236}">
                <a16:creationId xmlns:a16="http://schemas.microsoft.com/office/drawing/2014/main" id="{17893A98-4BDA-8B68-D69D-74EBD9A69FC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988040" y="1576992"/>
            <a:ext cx="914400" cy="914400"/>
          </a:xfrm>
          <a:prstGeom prst="rect">
            <a:avLst/>
          </a:prstGeom>
        </p:spPr>
      </p:pic>
    </p:spTree>
    <p:extLst>
      <p:ext uri="{BB962C8B-B14F-4D97-AF65-F5344CB8AC3E}">
        <p14:creationId xmlns:p14="http://schemas.microsoft.com/office/powerpoint/2010/main" val="89720797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3D8724C-6CCD-AA59-4722-6AA1035DB409}"/>
              </a:ext>
            </a:extLst>
          </p:cNvPr>
          <p:cNvSpPr txBox="1">
            <a:spLocks/>
          </p:cNvSpPr>
          <p:nvPr/>
        </p:nvSpPr>
        <p:spPr>
          <a:xfrm>
            <a:off x="405064" y="1273629"/>
            <a:ext cx="5491534" cy="4457700"/>
          </a:xfrm>
          <a:prstGeom prst="rect">
            <a:avLst/>
          </a:prstGeom>
        </p:spPr>
        <p:txBody>
          <a:bodyPr anchor="t" anchorCtr="0">
            <a:noAutofit/>
          </a:bodyPr>
          <a:lstStyle>
            <a:lvl1pPr algn="l" defTabSz="914400" rtl="0" eaLnBrk="1" latinLnBrk="0" hangingPunct="1">
              <a:lnSpc>
                <a:spcPct val="90000"/>
              </a:lnSpc>
              <a:spcBef>
                <a:spcPct val="0"/>
              </a:spcBef>
              <a:buNone/>
              <a:defRPr sz="4400" kern="1200">
                <a:solidFill>
                  <a:srgbClr val="004EA8"/>
                </a:solidFill>
                <a:latin typeface="+mj-lt"/>
                <a:ea typeface="+mj-ea"/>
                <a:cs typeface="+mj-cs"/>
              </a:defRPr>
            </a:lvl1pPr>
          </a:lstStyle>
          <a:p>
            <a:pPr>
              <a:lnSpc>
                <a:spcPts val="5900"/>
              </a:lnSpc>
            </a:pPr>
            <a:r>
              <a:rPr lang="en-US" sz="4800" b="1" dirty="0">
                <a:solidFill>
                  <a:schemeClr val="bg1"/>
                </a:solidFill>
                <a:latin typeface="Europea" pitchFamily="2" charset="0"/>
                <a:ea typeface="Europea" pitchFamily="2" charset="0"/>
              </a:rPr>
              <a:t>All were. Greece and Spain got rid of their dictators in the 1970s, Poland and Romania in the 1990s.</a:t>
            </a:r>
          </a:p>
        </p:txBody>
      </p:sp>
      <p:sp>
        <p:nvSpPr>
          <p:cNvPr id="5" name="This is the public campaign and all the communication activities that will underpin it. In this stage we underline the importance of democratic engagement, no matter citizens’ political orientation or opinion of the EU.">
            <a:extLst>
              <a:ext uri="{FF2B5EF4-FFF2-40B4-BE49-F238E27FC236}">
                <a16:creationId xmlns:a16="http://schemas.microsoft.com/office/drawing/2014/main" id="{07C9B8E0-7B3C-FFCB-C27E-D7204BD7202B}"/>
              </a:ext>
            </a:extLst>
          </p:cNvPr>
          <p:cNvSpPr txBox="1">
            <a:spLocks/>
          </p:cNvSpPr>
          <p:nvPr/>
        </p:nvSpPr>
        <p:spPr>
          <a:xfrm>
            <a:off x="6200275" y="1423447"/>
            <a:ext cx="5586662" cy="4922447"/>
          </a:xfrm>
          <a:prstGeom prst="rect">
            <a:avLst/>
          </a:prstGeom>
        </p:spPr>
        <p:txBody>
          <a:bodyPr lIns="50800" tIns="50800" rIns="50800" bIns="5080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4EA8"/>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4EA8"/>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4EA8"/>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4EA8"/>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4EA8"/>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880"/>
              </a:lnSpc>
              <a:buNone/>
              <a:defRPr sz="4200" b="0">
                <a:solidFill>
                  <a:srgbClr val="FFFFFF"/>
                </a:solidFill>
                <a:latin typeface="+mj-lt"/>
                <a:ea typeface="+mj-ea"/>
                <a:cs typeface="+mj-cs"/>
                <a:sym typeface="Europea Medium"/>
              </a:defRPr>
            </a:pPr>
            <a:r>
              <a:rPr lang="en-ZA" sz="1800" dirty="0">
                <a:solidFill>
                  <a:srgbClr val="FFFFFF"/>
                </a:solidFill>
                <a:latin typeface="Europea Light"/>
                <a:ea typeface="Europea Light"/>
                <a:cs typeface="Europea Light"/>
                <a:sym typeface="Europea Light"/>
              </a:rPr>
              <a:t>There were dictatorships in many countries in Europe long after the Second World War.</a:t>
            </a:r>
          </a:p>
          <a:p>
            <a:pPr marL="0" indent="0">
              <a:lnSpc>
                <a:spcPts val="2880"/>
              </a:lnSpc>
              <a:buNone/>
              <a:defRPr sz="4200" b="0">
                <a:solidFill>
                  <a:srgbClr val="FFFFFF"/>
                </a:solidFill>
                <a:latin typeface="+mj-lt"/>
                <a:ea typeface="+mj-ea"/>
                <a:cs typeface="+mj-cs"/>
                <a:sym typeface="Europea Medium"/>
              </a:defRPr>
            </a:pPr>
            <a:endParaRPr lang="en-ZA" sz="1800" dirty="0">
              <a:solidFill>
                <a:srgbClr val="FFFFFF"/>
              </a:solidFill>
              <a:latin typeface="Europea Light"/>
              <a:ea typeface="Europea Light"/>
              <a:cs typeface="Europea Light"/>
              <a:sym typeface="Europea Light"/>
            </a:endParaRPr>
          </a:p>
          <a:p>
            <a:pPr marL="0" indent="0">
              <a:lnSpc>
                <a:spcPts val="2880"/>
              </a:lnSpc>
              <a:buNone/>
              <a:defRPr sz="4200" b="0">
                <a:solidFill>
                  <a:srgbClr val="FFFFFF"/>
                </a:solidFill>
                <a:latin typeface="+mj-lt"/>
                <a:ea typeface="+mj-ea"/>
                <a:cs typeface="+mj-cs"/>
                <a:sym typeface="Europea Medium"/>
              </a:defRPr>
            </a:pPr>
            <a:r>
              <a:rPr lang="en-ZA" sz="1800" dirty="0">
                <a:solidFill>
                  <a:srgbClr val="FFFFFF"/>
                </a:solidFill>
                <a:latin typeface="Europea Light"/>
                <a:ea typeface="Europea Light"/>
                <a:cs typeface="Europea Light"/>
                <a:sym typeface="Europea Light"/>
              </a:rPr>
              <a:t>Greece, Spain, and Portugal had right-wing dictatorships into the 1970s.</a:t>
            </a:r>
          </a:p>
          <a:p>
            <a:pPr marL="0" indent="0">
              <a:lnSpc>
                <a:spcPts val="2880"/>
              </a:lnSpc>
              <a:buNone/>
              <a:defRPr sz="4200" b="0">
                <a:solidFill>
                  <a:srgbClr val="FFFFFF"/>
                </a:solidFill>
                <a:latin typeface="+mj-lt"/>
                <a:ea typeface="+mj-ea"/>
                <a:cs typeface="+mj-cs"/>
                <a:sym typeface="Europea Medium"/>
              </a:defRPr>
            </a:pPr>
            <a:endParaRPr lang="en-ZA" sz="1800" dirty="0">
              <a:solidFill>
                <a:srgbClr val="FFFFFF"/>
              </a:solidFill>
              <a:latin typeface="Europea Light"/>
              <a:ea typeface="Europea Light"/>
              <a:cs typeface="Europea Light"/>
              <a:sym typeface="Europea Light"/>
            </a:endParaRPr>
          </a:p>
          <a:p>
            <a:pPr marL="0" indent="0">
              <a:lnSpc>
                <a:spcPts val="2880"/>
              </a:lnSpc>
              <a:buNone/>
              <a:defRPr sz="4200" b="0">
                <a:solidFill>
                  <a:srgbClr val="FFFFFF"/>
                </a:solidFill>
                <a:latin typeface="+mj-lt"/>
                <a:ea typeface="+mj-ea"/>
                <a:cs typeface="+mj-cs"/>
                <a:sym typeface="Europea Medium"/>
              </a:defRPr>
            </a:pPr>
            <a:r>
              <a:rPr lang="en-ZA" sz="1800" dirty="0">
                <a:solidFill>
                  <a:srgbClr val="FFFFFF"/>
                </a:solidFill>
                <a:latin typeface="Europea Light"/>
                <a:ea typeface="Europea Light"/>
                <a:cs typeface="Europea Light"/>
                <a:sym typeface="Europea Light"/>
              </a:rPr>
              <a:t>Most of eastern Europe, including Poland, Romania, Bulgaria, Czechoslovakia, Albania, Yugoslavia, and East Germany were communist dictatorships until the 1990s.</a:t>
            </a:r>
          </a:p>
        </p:txBody>
      </p:sp>
      <p:sp>
        <p:nvSpPr>
          <p:cNvPr id="3" name="Title 3">
            <a:extLst>
              <a:ext uri="{FF2B5EF4-FFF2-40B4-BE49-F238E27FC236}">
                <a16:creationId xmlns:a16="http://schemas.microsoft.com/office/drawing/2014/main" id="{7EC3B111-0322-F583-DB5C-69FADFAAA826}"/>
              </a:ext>
            </a:extLst>
          </p:cNvPr>
          <p:cNvSpPr txBox="1">
            <a:spLocks/>
          </p:cNvSpPr>
          <p:nvPr/>
        </p:nvSpPr>
        <p:spPr>
          <a:xfrm>
            <a:off x="405063" y="440872"/>
            <a:ext cx="4215923" cy="310242"/>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4400" kern="1200">
                <a:solidFill>
                  <a:schemeClr val="bg1"/>
                </a:solidFill>
                <a:latin typeface="+mj-lt"/>
                <a:ea typeface="+mj-ea"/>
                <a:cs typeface="+mj-cs"/>
              </a:defRPr>
            </a:lvl1pPr>
          </a:lstStyle>
          <a:p>
            <a:r>
              <a:rPr lang="en-US" sz="1000" dirty="0">
                <a:latin typeface="Europea" pitchFamily="2" charset="0"/>
                <a:ea typeface="Europea" pitchFamily="2" charset="0"/>
              </a:rPr>
              <a:t>EUROPE DAY DEMOCRACY QUIZ</a:t>
            </a:r>
          </a:p>
        </p:txBody>
      </p:sp>
    </p:spTree>
    <p:extLst>
      <p:ext uri="{BB962C8B-B14F-4D97-AF65-F5344CB8AC3E}">
        <p14:creationId xmlns:p14="http://schemas.microsoft.com/office/powerpoint/2010/main" val="120728359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5E7CDD-7363-7D98-1FDD-F319F4A67825}"/>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DC9E14E2-7FB2-0875-728B-63DCF696193B}"/>
              </a:ext>
            </a:extLst>
          </p:cNvPr>
          <p:cNvSpPr txBox="1">
            <a:spLocks/>
          </p:cNvSpPr>
          <p:nvPr/>
        </p:nvSpPr>
        <p:spPr>
          <a:xfrm>
            <a:off x="405064" y="1273629"/>
            <a:ext cx="5690936" cy="4457700"/>
          </a:xfrm>
          <a:prstGeom prst="rect">
            <a:avLst/>
          </a:prstGeom>
        </p:spPr>
        <p:txBody>
          <a:bodyPr anchor="t" anchorCtr="0">
            <a:noAutofit/>
          </a:bodyPr>
          <a:lstStyle>
            <a:lvl1pPr algn="l" defTabSz="914400" rtl="0" eaLnBrk="1" latinLnBrk="0" hangingPunct="1">
              <a:lnSpc>
                <a:spcPct val="90000"/>
              </a:lnSpc>
              <a:spcBef>
                <a:spcPct val="0"/>
              </a:spcBef>
              <a:buNone/>
              <a:defRPr sz="4400" kern="1200">
                <a:solidFill>
                  <a:srgbClr val="004EA8"/>
                </a:solidFill>
                <a:latin typeface="+mj-lt"/>
                <a:ea typeface="+mj-ea"/>
                <a:cs typeface="+mj-cs"/>
              </a:defRPr>
            </a:lvl1pPr>
          </a:lstStyle>
          <a:p>
            <a:pPr>
              <a:lnSpc>
                <a:spcPts val="5900"/>
              </a:lnSpc>
            </a:pPr>
            <a:r>
              <a:rPr lang="en-US" sz="4800" b="1" dirty="0">
                <a:solidFill>
                  <a:schemeClr val="bg1"/>
                </a:solidFill>
                <a:latin typeface="Europea" pitchFamily="2" charset="0"/>
                <a:ea typeface="Europea" pitchFamily="2" charset="0"/>
              </a:rPr>
              <a:t>5. Which of these countries are now members of the European Union (EU)?</a:t>
            </a:r>
          </a:p>
        </p:txBody>
      </p:sp>
      <p:sp>
        <p:nvSpPr>
          <p:cNvPr id="7" name="This is the public campaign and all the communication activities that will underpin it. In this stage we underline the importance of democratic engagement, no matter citizens’ political orientation or opinion of the EU.">
            <a:extLst>
              <a:ext uri="{FF2B5EF4-FFF2-40B4-BE49-F238E27FC236}">
                <a16:creationId xmlns:a16="http://schemas.microsoft.com/office/drawing/2014/main" id="{9294EA9F-3E96-0A24-4FAE-84EB7E794F86}"/>
              </a:ext>
            </a:extLst>
          </p:cNvPr>
          <p:cNvSpPr txBox="1">
            <a:spLocks/>
          </p:cNvSpPr>
          <p:nvPr/>
        </p:nvSpPr>
        <p:spPr>
          <a:xfrm>
            <a:off x="6384473" y="1273629"/>
            <a:ext cx="5402464" cy="5223423"/>
          </a:xfrm>
          <a:prstGeom prst="rect">
            <a:avLst/>
          </a:prstGeom>
        </p:spPr>
        <p:txBody>
          <a:bodyPr lIns="0" tIns="0" rIns="0" bIns="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4EA8"/>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4EA8"/>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4EA8"/>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4EA8"/>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4EA8"/>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280"/>
              </a:lnSpc>
              <a:defRPr sz="4200" b="0">
                <a:solidFill>
                  <a:srgbClr val="0C4DA2"/>
                </a:solidFill>
                <a:latin typeface="+mj-lt"/>
                <a:ea typeface="+mj-ea"/>
                <a:cs typeface="+mj-cs"/>
                <a:sym typeface="Europea Medium"/>
              </a:defRPr>
            </a:pPr>
            <a:endParaRPr lang="en-ZA" sz="1800" dirty="0">
              <a:solidFill>
                <a:srgbClr val="0C4DA2"/>
              </a:solidFill>
              <a:latin typeface="Europea" pitchFamily="2" charset="0"/>
              <a:ea typeface="Europea" pitchFamily="2" charset="0"/>
              <a:cs typeface="+mj-cs"/>
              <a:sym typeface="Europea Medium"/>
            </a:endParaRPr>
          </a:p>
        </p:txBody>
      </p:sp>
      <p:sp>
        <p:nvSpPr>
          <p:cNvPr id="5" name="Title 3">
            <a:extLst>
              <a:ext uri="{FF2B5EF4-FFF2-40B4-BE49-F238E27FC236}">
                <a16:creationId xmlns:a16="http://schemas.microsoft.com/office/drawing/2014/main" id="{8D2CA894-7EF1-AEF2-5FBC-398BF2158EBA}"/>
              </a:ext>
            </a:extLst>
          </p:cNvPr>
          <p:cNvSpPr txBox="1">
            <a:spLocks/>
          </p:cNvSpPr>
          <p:nvPr/>
        </p:nvSpPr>
        <p:spPr>
          <a:xfrm>
            <a:off x="405063" y="440872"/>
            <a:ext cx="4215923" cy="310242"/>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4400" kern="1200">
                <a:solidFill>
                  <a:schemeClr val="bg1"/>
                </a:solidFill>
                <a:latin typeface="+mj-lt"/>
                <a:ea typeface="+mj-ea"/>
                <a:cs typeface="+mj-cs"/>
              </a:defRPr>
            </a:lvl1pPr>
          </a:lstStyle>
          <a:p>
            <a:r>
              <a:rPr lang="en-US" sz="1000" dirty="0">
                <a:latin typeface="Europea" pitchFamily="2" charset="0"/>
                <a:ea typeface="Europea" pitchFamily="2" charset="0"/>
              </a:rPr>
              <a:t>EUROPE DAY DEMOCRACY QUIZ</a:t>
            </a:r>
          </a:p>
        </p:txBody>
      </p:sp>
      <p:graphicFrame>
        <p:nvGraphicFramePr>
          <p:cNvPr id="2" name="Diagram 1">
            <a:extLst>
              <a:ext uri="{FF2B5EF4-FFF2-40B4-BE49-F238E27FC236}">
                <a16:creationId xmlns:a16="http://schemas.microsoft.com/office/drawing/2014/main" id="{6C816F11-8C20-1978-C4EB-8BF7CA0F74AC}"/>
              </a:ext>
            </a:extLst>
          </p:cNvPr>
          <p:cNvGraphicFramePr/>
          <p:nvPr/>
        </p:nvGraphicFramePr>
        <p:xfrm>
          <a:off x="6384473" y="1126671"/>
          <a:ext cx="5402463" cy="537038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6235663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5E7CDD-7363-7D98-1FDD-F319F4A67825}"/>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DC9E14E2-7FB2-0875-728B-63DCF696193B}"/>
              </a:ext>
            </a:extLst>
          </p:cNvPr>
          <p:cNvSpPr txBox="1">
            <a:spLocks/>
          </p:cNvSpPr>
          <p:nvPr/>
        </p:nvSpPr>
        <p:spPr>
          <a:xfrm>
            <a:off x="405064" y="1273629"/>
            <a:ext cx="5690936" cy="4457700"/>
          </a:xfrm>
          <a:prstGeom prst="rect">
            <a:avLst/>
          </a:prstGeom>
        </p:spPr>
        <p:txBody>
          <a:bodyPr anchor="t" anchorCtr="0">
            <a:noAutofit/>
          </a:bodyPr>
          <a:lstStyle>
            <a:lvl1pPr algn="l" defTabSz="914400" rtl="0" eaLnBrk="1" latinLnBrk="0" hangingPunct="1">
              <a:lnSpc>
                <a:spcPct val="90000"/>
              </a:lnSpc>
              <a:spcBef>
                <a:spcPct val="0"/>
              </a:spcBef>
              <a:buNone/>
              <a:defRPr sz="4400" kern="1200">
                <a:solidFill>
                  <a:srgbClr val="004EA8"/>
                </a:solidFill>
                <a:latin typeface="+mj-lt"/>
                <a:ea typeface="+mj-ea"/>
                <a:cs typeface="+mj-cs"/>
              </a:defRPr>
            </a:lvl1pPr>
          </a:lstStyle>
          <a:p>
            <a:pPr>
              <a:lnSpc>
                <a:spcPts val="5900"/>
              </a:lnSpc>
            </a:pPr>
            <a:r>
              <a:rPr lang="en-US" sz="4800" b="1" dirty="0">
                <a:solidFill>
                  <a:schemeClr val="bg1"/>
                </a:solidFill>
                <a:latin typeface="Europea" pitchFamily="2" charset="0"/>
                <a:ea typeface="Europea" pitchFamily="2" charset="0"/>
              </a:rPr>
              <a:t>5. Which of these countries are now members of the European Union (EU)?</a:t>
            </a:r>
          </a:p>
        </p:txBody>
      </p:sp>
      <p:sp>
        <p:nvSpPr>
          <p:cNvPr id="7" name="This is the public campaign and all the communication activities that will underpin it. In this stage we underline the importance of democratic engagement, no matter citizens’ political orientation or opinion of the EU.">
            <a:extLst>
              <a:ext uri="{FF2B5EF4-FFF2-40B4-BE49-F238E27FC236}">
                <a16:creationId xmlns:a16="http://schemas.microsoft.com/office/drawing/2014/main" id="{9294EA9F-3E96-0A24-4FAE-84EB7E794F86}"/>
              </a:ext>
            </a:extLst>
          </p:cNvPr>
          <p:cNvSpPr txBox="1">
            <a:spLocks/>
          </p:cNvSpPr>
          <p:nvPr/>
        </p:nvSpPr>
        <p:spPr>
          <a:xfrm>
            <a:off x="6384473" y="1273629"/>
            <a:ext cx="5402464" cy="5223423"/>
          </a:xfrm>
          <a:prstGeom prst="rect">
            <a:avLst/>
          </a:prstGeom>
        </p:spPr>
        <p:txBody>
          <a:bodyPr lIns="0" tIns="0" rIns="0" bIns="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4EA8"/>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4EA8"/>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4EA8"/>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4EA8"/>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4EA8"/>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280"/>
              </a:lnSpc>
              <a:defRPr sz="4200" b="0">
                <a:solidFill>
                  <a:srgbClr val="0C4DA2"/>
                </a:solidFill>
                <a:latin typeface="+mj-lt"/>
                <a:ea typeface="+mj-ea"/>
                <a:cs typeface="+mj-cs"/>
                <a:sym typeface="Europea Medium"/>
              </a:defRPr>
            </a:pPr>
            <a:endParaRPr lang="en-ZA" sz="1800" dirty="0">
              <a:solidFill>
                <a:srgbClr val="0C4DA2"/>
              </a:solidFill>
              <a:latin typeface="Europea" pitchFamily="2" charset="0"/>
              <a:ea typeface="Europea" pitchFamily="2" charset="0"/>
              <a:cs typeface="+mj-cs"/>
              <a:sym typeface="Europea Medium"/>
            </a:endParaRPr>
          </a:p>
        </p:txBody>
      </p:sp>
      <p:sp>
        <p:nvSpPr>
          <p:cNvPr id="5" name="Title 3">
            <a:extLst>
              <a:ext uri="{FF2B5EF4-FFF2-40B4-BE49-F238E27FC236}">
                <a16:creationId xmlns:a16="http://schemas.microsoft.com/office/drawing/2014/main" id="{8D2CA894-7EF1-AEF2-5FBC-398BF2158EBA}"/>
              </a:ext>
            </a:extLst>
          </p:cNvPr>
          <p:cNvSpPr txBox="1">
            <a:spLocks/>
          </p:cNvSpPr>
          <p:nvPr/>
        </p:nvSpPr>
        <p:spPr>
          <a:xfrm>
            <a:off x="405063" y="440872"/>
            <a:ext cx="4215923" cy="310242"/>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4400" kern="1200">
                <a:solidFill>
                  <a:schemeClr val="bg1"/>
                </a:solidFill>
                <a:latin typeface="+mj-lt"/>
                <a:ea typeface="+mj-ea"/>
                <a:cs typeface="+mj-cs"/>
              </a:defRPr>
            </a:lvl1pPr>
          </a:lstStyle>
          <a:p>
            <a:r>
              <a:rPr lang="en-US" sz="1000" dirty="0">
                <a:latin typeface="Europea" pitchFamily="2" charset="0"/>
                <a:ea typeface="Europea" pitchFamily="2" charset="0"/>
              </a:rPr>
              <a:t>EUROPE DAY DEMOCRACY QUIZ</a:t>
            </a:r>
          </a:p>
        </p:txBody>
      </p:sp>
      <p:graphicFrame>
        <p:nvGraphicFramePr>
          <p:cNvPr id="2" name="Diagram 1">
            <a:extLst>
              <a:ext uri="{FF2B5EF4-FFF2-40B4-BE49-F238E27FC236}">
                <a16:creationId xmlns:a16="http://schemas.microsoft.com/office/drawing/2014/main" id="{6C816F11-8C20-1978-C4EB-8BF7CA0F74AC}"/>
              </a:ext>
            </a:extLst>
          </p:cNvPr>
          <p:cNvGraphicFramePr/>
          <p:nvPr/>
        </p:nvGraphicFramePr>
        <p:xfrm>
          <a:off x="6384473" y="1126671"/>
          <a:ext cx="5402463" cy="537038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Graphic 2" descr="Badge Tick1 outline">
            <a:extLst>
              <a:ext uri="{FF2B5EF4-FFF2-40B4-BE49-F238E27FC236}">
                <a16:creationId xmlns:a16="http://schemas.microsoft.com/office/drawing/2014/main" id="{DFB6D38E-D46D-A2DE-052F-125C6BF4B38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988040" y="5281008"/>
            <a:ext cx="914400" cy="914400"/>
          </a:xfrm>
          <a:prstGeom prst="rect">
            <a:avLst/>
          </a:prstGeom>
        </p:spPr>
      </p:pic>
      <p:pic>
        <p:nvPicPr>
          <p:cNvPr id="6" name="Graphic 5" descr="Badge Tick1 outline">
            <a:extLst>
              <a:ext uri="{FF2B5EF4-FFF2-40B4-BE49-F238E27FC236}">
                <a16:creationId xmlns:a16="http://schemas.microsoft.com/office/drawing/2014/main" id="{5364E9DE-9AE7-A324-8FA1-354018272EA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988040" y="4046336"/>
            <a:ext cx="914400" cy="914400"/>
          </a:xfrm>
          <a:prstGeom prst="rect">
            <a:avLst/>
          </a:prstGeom>
        </p:spPr>
      </p:pic>
      <p:pic>
        <p:nvPicPr>
          <p:cNvPr id="8" name="Graphic 7" descr="Badge Tick1 outline">
            <a:extLst>
              <a:ext uri="{FF2B5EF4-FFF2-40B4-BE49-F238E27FC236}">
                <a16:creationId xmlns:a16="http://schemas.microsoft.com/office/drawing/2014/main" id="{D0F2527F-8CAD-3C45-A96D-1F719EA9170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988040" y="2811664"/>
            <a:ext cx="914400" cy="914400"/>
          </a:xfrm>
          <a:prstGeom prst="rect">
            <a:avLst/>
          </a:prstGeom>
        </p:spPr>
      </p:pic>
      <p:pic>
        <p:nvPicPr>
          <p:cNvPr id="9" name="Graphic 8" descr="Badge Tick1 outline">
            <a:extLst>
              <a:ext uri="{FF2B5EF4-FFF2-40B4-BE49-F238E27FC236}">
                <a16:creationId xmlns:a16="http://schemas.microsoft.com/office/drawing/2014/main" id="{DA571EF5-82E0-B828-9438-E8BC2359CC8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988040" y="1576992"/>
            <a:ext cx="914400" cy="914400"/>
          </a:xfrm>
          <a:prstGeom prst="rect">
            <a:avLst/>
          </a:prstGeom>
        </p:spPr>
      </p:pic>
    </p:spTree>
    <p:extLst>
      <p:ext uri="{BB962C8B-B14F-4D97-AF65-F5344CB8AC3E}">
        <p14:creationId xmlns:p14="http://schemas.microsoft.com/office/powerpoint/2010/main" val="95542885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3D8724C-6CCD-AA59-4722-6AA1035DB409}"/>
              </a:ext>
            </a:extLst>
          </p:cNvPr>
          <p:cNvSpPr txBox="1">
            <a:spLocks/>
          </p:cNvSpPr>
          <p:nvPr/>
        </p:nvSpPr>
        <p:spPr>
          <a:xfrm>
            <a:off x="405064" y="1273629"/>
            <a:ext cx="5465897" cy="4457700"/>
          </a:xfrm>
          <a:prstGeom prst="rect">
            <a:avLst/>
          </a:prstGeom>
        </p:spPr>
        <p:txBody>
          <a:bodyPr anchor="t" anchorCtr="0">
            <a:noAutofit/>
          </a:bodyPr>
          <a:lstStyle>
            <a:lvl1pPr algn="l" defTabSz="914400" rtl="0" eaLnBrk="1" latinLnBrk="0" hangingPunct="1">
              <a:lnSpc>
                <a:spcPct val="90000"/>
              </a:lnSpc>
              <a:spcBef>
                <a:spcPct val="0"/>
              </a:spcBef>
              <a:buNone/>
              <a:defRPr sz="4400" kern="1200">
                <a:solidFill>
                  <a:srgbClr val="004EA8"/>
                </a:solidFill>
                <a:latin typeface="+mj-lt"/>
                <a:ea typeface="+mj-ea"/>
                <a:cs typeface="+mj-cs"/>
              </a:defRPr>
            </a:lvl1pPr>
          </a:lstStyle>
          <a:p>
            <a:pPr>
              <a:lnSpc>
                <a:spcPts val="5900"/>
              </a:lnSpc>
            </a:pPr>
            <a:r>
              <a:rPr lang="en-US" sz="4800" b="1" dirty="0">
                <a:solidFill>
                  <a:schemeClr val="bg1"/>
                </a:solidFill>
                <a:latin typeface="Europea" pitchFamily="2" charset="0"/>
                <a:ea typeface="Europea" pitchFamily="2" charset="0"/>
              </a:rPr>
              <a:t>All are. Greece joined in 1981, Spain in 1986,</a:t>
            </a:r>
          </a:p>
          <a:p>
            <a:pPr>
              <a:lnSpc>
                <a:spcPts val="5900"/>
              </a:lnSpc>
            </a:pPr>
            <a:r>
              <a:rPr lang="en-US" sz="4800" b="1" dirty="0">
                <a:solidFill>
                  <a:schemeClr val="bg1"/>
                </a:solidFill>
                <a:latin typeface="Europea" pitchFamily="2" charset="0"/>
                <a:ea typeface="Europea" pitchFamily="2" charset="0"/>
              </a:rPr>
              <a:t>Poland in 2004 and Romania in 2007. </a:t>
            </a:r>
          </a:p>
        </p:txBody>
      </p:sp>
      <p:sp>
        <p:nvSpPr>
          <p:cNvPr id="5" name="This is the public campaign and all the communication activities that will underpin it. In this stage we underline the importance of democratic engagement, no matter citizens’ political orientation or opinion of the EU.">
            <a:extLst>
              <a:ext uri="{FF2B5EF4-FFF2-40B4-BE49-F238E27FC236}">
                <a16:creationId xmlns:a16="http://schemas.microsoft.com/office/drawing/2014/main" id="{07C9B8E0-7B3C-FFCB-C27E-D7204BD7202B}"/>
              </a:ext>
            </a:extLst>
          </p:cNvPr>
          <p:cNvSpPr txBox="1">
            <a:spLocks/>
          </p:cNvSpPr>
          <p:nvPr/>
        </p:nvSpPr>
        <p:spPr>
          <a:xfrm>
            <a:off x="6200275" y="1423447"/>
            <a:ext cx="5586662" cy="4922447"/>
          </a:xfrm>
          <a:prstGeom prst="rect">
            <a:avLst/>
          </a:prstGeom>
        </p:spPr>
        <p:txBody>
          <a:bodyPr lIns="50800" tIns="50800" rIns="50800" bIns="5080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4EA8"/>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4EA8"/>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4EA8"/>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4EA8"/>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4EA8"/>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880"/>
              </a:lnSpc>
              <a:buNone/>
              <a:defRPr sz="4200" b="0">
                <a:solidFill>
                  <a:srgbClr val="FFFFFF"/>
                </a:solidFill>
                <a:latin typeface="+mj-lt"/>
                <a:ea typeface="+mj-ea"/>
                <a:cs typeface="+mj-cs"/>
                <a:sym typeface="Europea Medium"/>
              </a:defRPr>
            </a:pPr>
            <a:r>
              <a:rPr lang="en-ZA" sz="1800" dirty="0">
                <a:solidFill>
                  <a:srgbClr val="FFFFFF"/>
                </a:solidFill>
                <a:latin typeface="Europea Light"/>
                <a:ea typeface="Europea Light"/>
                <a:cs typeface="Europea Light"/>
                <a:sym typeface="Europea Light"/>
              </a:rPr>
              <a:t>Many European countries have joined the European Union (EU) as part of their journey to democracy.</a:t>
            </a:r>
          </a:p>
          <a:p>
            <a:pPr marL="0" indent="0">
              <a:lnSpc>
                <a:spcPts val="2880"/>
              </a:lnSpc>
              <a:buNone/>
              <a:defRPr sz="4200" b="0">
                <a:solidFill>
                  <a:srgbClr val="FFFFFF"/>
                </a:solidFill>
                <a:latin typeface="+mj-lt"/>
                <a:ea typeface="+mj-ea"/>
                <a:cs typeface="+mj-cs"/>
                <a:sym typeface="Europea Medium"/>
              </a:defRPr>
            </a:pPr>
            <a:endParaRPr lang="en-ZA" sz="1800" dirty="0">
              <a:solidFill>
                <a:srgbClr val="FFFFFF"/>
              </a:solidFill>
              <a:latin typeface="Europea Light"/>
              <a:ea typeface="Europea Light"/>
              <a:cs typeface="Europea Light"/>
              <a:sym typeface="Europea Light"/>
            </a:endParaRPr>
          </a:p>
          <a:p>
            <a:pPr marL="0" indent="0">
              <a:lnSpc>
                <a:spcPts val="2880"/>
              </a:lnSpc>
              <a:buNone/>
              <a:defRPr sz="4200" b="0">
                <a:solidFill>
                  <a:srgbClr val="FFFFFF"/>
                </a:solidFill>
                <a:latin typeface="+mj-lt"/>
                <a:ea typeface="+mj-ea"/>
                <a:cs typeface="+mj-cs"/>
                <a:sym typeface="Europea Medium"/>
              </a:defRPr>
            </a:pPr>
            <a:r>
              <a:rPr lang="en-ZA" sz="1800" dirty="0">
                <a:solidFill>
                  <a:srgbClr val="FFFFFF"/>
                </a:solidFill>
                <a:latin typeface="Europea Light"/>
                <a:ea typeface="Europea Light"/>
                <a:cs typeface="Europea Light"/>
                <a:sym typeface="Europea Light"/>
              </a:rPr>
              <a:t>To join the EU, countries must show they have a commitment to democracy, the rule of law, human rights, and protection of minorities.</a:t>
            </a:r>
          </a:p>
          <a:p>
            <a:pPr marL="0" indent="0">
              <a:lnSpc>
                <a:spcPts val="2880"/>
              </a:lnSpc>
              <a:buNone/>
              <a:defRPr sz="4200" b="0">
                <a:solidFill>
                  <a:srgbClr val="FFFFFF"/>
                </a:solidFill>
                <a:latin typeface="+mj-lt"/>
                <a:ea typeface="+mj-ea"/>
                <a:cs typeface="+mj-cs"/>
                <a:sym typeface="Europea Medium"/>
              </a:defRPr>
            </a:pPr>
            <a:endParaRPr lang="en-ZA" sz="1800" dirty="0">
              <a:solidFill>
                <a:srgbClr val="FFFFFF"/>
              </a:solidFill>
              <a:latin typeface="Europea Light"/>
              <a:ea typeface="Europea Light"/>
              <a:cs typeface="Europea Light"/>
              <a:sym typeface="Europea Light"/>
            </a:endParaRPr>
          </a:p>
          <a:p>
            <a:pPr marL="0" indent="0">
              <a:lnSpc>
                <a:spcPts val="2880"/>
              </a:lnSpc>
              <a:buNone/>
              <a:defRPr sz="4200" b="0">
                <a:solidFill>
                  <a:srgbClr val="FFFFFF"/>
                </a:solidFill>
                <a:latin typeface="+mj-lt"/>
                <a:ea typeface="+mj-ea"/>
                <a:cs typeface="+mj-cs"/>
                <a:sym typeface="Europea Medium"/>
              </a:defRPr>
            </a:pPr>
            <a:r>
              <a:rPr lang="en-ZA" sz="1800" dirty="0">
                <a:solidFill>
                  <a:srgbClr val="FFFFFF"/>
                </a:solidFill>
                <a:latin typeface="Europea Light"/>
                <a:ea typeface="Europea Light"/>
                <a:cs typeface="Europea Light"/>
                <a:sym typeface="Europea Light"/>
              </a:rPr>
              <a:t>The next slide shows which countries joined in each year.</a:t>
            </a:r>
          </a:p>
        </p:txBody>
      </p:sp>
      <p:sp>
        <p:nvSpPr>
          <p:cNvPr id="3" name="Title 3">
            <a:extLst>
              <a:ext uri="{FF2B5EF4-FFF2-40B4-BE49-F238E27FC236}">
                <a16:creationId xmlns:a16="http://schemas.microsoft.com/office/drawing/2014/main" id="{7EC3B111-0322-F583-DB5C-69FADFAAA826}"/>
              </a:ext>
            </a:extLst>
          </p:cNvPr>
          <p:cNvSpPr txBox="1">
            <a:spLocks/>
          </p:cNvSpPr>
          <p:nvPr/>
        </p:nvSpPr>
        <p:spPr>
          <a:xfrm>
            <a:off x="405063" y="440872"/>
            <a:ext cx="4215923" cy="310242"/>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4400" kern="1200">
                <a:solidFill>
                  <a:schemeClr val="bg1"/>
                </a:solidFill>
                <a:latin typeface="+mj-lt"/>
                <a:ea typeface="+mj-ea"/>
                <a:cs typeface="+mj-cs"/>
              </a:defRPr>
            </a:lvl1pPr>
          </a:lstStyle>
          <a:p>
            <a:r>
              <a:rPr lang="en-US" sz="1000" dirty="0">
                <a:latin typeface="Europea" pitchFamily="2" charset="0"/>
                <a:ea typeface="Europea" pitchFamily="2" charset="0"/>
              </a:rPr>
              <a:t>EUROPE DAY DEMOCRACY QUIZ</a:t>
            </a:r>
          </a:p>
        </p:txBody>
      </p:sp>
    </p:spTree>
    <p:extLst>
      <p:ext uri="{BB962C8B-B14F-4D97-AF65-F5344CB8AC3E}">
        <p14:creationId xmlns:p14="http://schemas.microsoft.com/office/powerpoint/2010/main" val="20862786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3D8724C-6CCD-AA59-4722-6AA1035DB409}"/>
              </a:ext>
            </a:extLst>
          </p:cNvPr>
          <p:cNvSpPr txBox="1">
            <a:spLocks/>
          </p:cNvSpPr>
          <p:nvPr/>
        </p:nvSpPr>
        <p:spPr>
          <a:xfrm>
            <a:off x="405064" y="1273629"/>
            <a:ext cx="5690936" cy="4457700"/>
          </a:xfrm>
          <a:prstGeom prst="rect">
            <a:avLst/>
          </a:prstGeom>
        </p:spPr>
        <p:txBody>
          <a:bodyPr anchor="t" anchorCtr="0">
            <a:noAutofit/>
          </a:bodyPr>
          <a:lstStyle>
            <a:lvl1pPr algn="l" defTabSz="914400" rtl="0" eaLnBrk="1" latinLnBrk="0" hangingPunct="1">
              <a:lnSpc>
                <a:spcPct val="90000"/>
              </a:lnSpc>
              <a:spcBef>
                <a:spcPct val="0"/>
              </a:spcBef>
              <a:buNone/>
              <a:defRPr sz="4400" kern="1200">
                <a:solidFill>
                  <a:srgbClr val="004EA8"/>
                </a:solidFill>
                <a:latin typeface="+mj-lt"/>
                <a:ea typeface="+mj-ea"/>
                <a:cs typeface="+mj-cs"/>
              </a:defRPr>
            </a:lvl1pPr>
          </a:lstStyle>
          <a:p>
            <a:pPr>
              <a:lnSpc>
                <a:spcPts val="5900"/>
              </a:lnSpc>
            </a:pPr>
            <a:endParaRPr lang="en-US" sz="4800" b="1" dirty="0">
              <a:solidFill>
                <a:schemeClr val="bg1"/>
              </a:solidFill>
              <a:latin typeface="Europea" pitchFamily="2" charset="0"/>
              <a:ea typeface="Europea" pitchFamily="2" charset="0"/>
            </a:endParaRPr>
          </a:p>
        </p:txBody>
      </p:sp>
      <p:sp>
        <p:nvSpPr>
          <p:cNvPr id="5" name="This is the public campaign and all the communication activities that will underpin it. In this stage we underline the importance of democratic engagement, no matter citizens’ political orientation or opinion of the EU.">
            <a:extLst>
              <a:ext uri="{FF2B5EF4-FFF2-40B4-BE49-F238E27FC236}">
                <a16:creationId xmlns:a16="http://schemas.microsoft.com/office/drawing/2014/main" id="{07C9B8E0-7B3C-FFCB-C27E-D7204BD7202B}"/>
              </a:ext>
            </a:extLst>
          </p:cNvPr>
          <p:cNvSpPr txBox="1">
            <a:spLocks/>
          </p:cNvSpPr>
          <p:nvPr/>
        </p:nvSpPr>
        <p:spPr>
          <a:xfrm>
            <a:off x="6200275" y="1423447"/>
            <a:ext cx="5586662" cy="4922447"/>
          </a:xfrm>
          <a:prstGeom prst="rect">
            <a:avLst/>
          </a:prstGeom>
        </p:spPr>
        <p:txBody>
          <a:bodyPr lIns="50800" tIns="50800" rIns="50800" bIns="5080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4EA8"/>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4EA8"/>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4EA8"/>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4EA8"/>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4EA8"/>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880"/>
              </a:lnSpc>
              <a:buNone/>
              <a:defRPr sz="4200" b="0">
                <a:solidFill>
                  <a:srgbClr val="FFFFFF"/>
                </a:solidFill>
                <a:latin typeface="+mj-lt"/>
                <a:ea typeface="+mj-ea"/>
                <a:cs typeface="+mj-cs"/>
                <a:sym typeface="Europea Medium"/>
              </a:defRPr>
            </a:pPr>
            <a:r>
              <a:rPr lang="en-ZA" sz="1800" dirty="0">
                <a:solidFill>
                  <a:srgbClr val="FFFFFF"/>
                </a:solidFill>
                <a:latin typeface="Europea Light"/>
                <a:ea typeface="Europea Light"/>
                <a:cs typeface="Europea Light"/>
                <a:sym typeface="Europea Light"/>
              </a:rPr>
              <a:t>1957: Belgium, France, (West) Germany, Italy, Luxembourg, the Netherlands</a:t>
            </a:r>
          </a:p>
          <a:p>
            <a:pPr marL="0" indent="0">
              <a:lnSpc>
                <a:spcPts val="2880"/>
              </a:lnSpc>
              <a:buNone/>
              <a:defRPr sz="4200" b="0">
                <a:solidFill>
                  <a:srgbClr val="FFFFFF"/>
                </a:solidFill>
                <a:latin typeface="+mj-lt"/>
                <a:ea typeface="+mj-ea"/>
                <a:cs typeface="+mj-cs"/>
                <a:sym typeface="Europea Medium"/>
              </a:defRPr>
            </a:pPr>
            <a:r>
              <a:rPr lang="en-ZA" sz="1800" dirty="0">
                <a:solidFill>
                  <a:srgbClr val="FFFFFF"/>
                </a:solidFill>
                <a:latin typeface="Europea Light"/>
                <a:ea typeface="Europea Light"/>
                <a:cs typeface="Europea Light"/>
                <a:sym typeface="Europea Light"/>
              </a:rPr>
              <a:t>1973: Denmark, Ireland, the United Kingdom</a:t>
            </a:r>
          </a:p>
          <a:p>
            <a:pPr marL="0" indent="0">
              <a:lnSpc>
                <a:spcPts val="2880"/>
              </a:lnSpc>
              <a:buNone/>
              <a:defRPr sz="4200" b="0">
                <a:solidFill>
                  <a:srgbClr val="FFFFFF"/>
                </a:solidFill>
                <a:latin typeface="+mj-lt"/>
                <a:ea typeface="+mj-ea"/>
                <a:cs typeface="+mj-cs"/>
                <a:sym typeface="Europea Medium"/>
              </a:defRPr>
            </a:pPr>
            <a:r>
              <a:rPr lang="en-ZA" sz="1800" dirty="0">
                <a:solidFill>
                  <a:srgbClr val="FFFFFF"/>
                </a:solidFill>
                <a:latin typeface="Europea Light"/>
                <a:ea typeface="Europea Light"/>
                <a:cs typeface="Europea Light"/>
                <a:sym typeface="Europea Light"/>
              </a:rPr>
              <a:t>1981: Greece</a:t>
            </a:r>
          </a:p>
          <a:p>
            <a:pPr marL="0" indent="0">
              <a:lnSpc>
                <a:spcPts val="2880"/>
              </a:lnSpc>
              <a:buNone/>
              <a:defRPr sz="4200" b="0">
                <a:solidFill>
                  <a:srgbClr val="FFFFFF"/>
                </a:solidFill>
                <a:latin typeface="+mj-lt"/>
                <a:ea typeface="+mj-ea"/>
                <a:cs typeface="+mj-cs"/>
                <a:sym typeface="Europea Medium"/>
              </a:defRPr>
            </a:pPr>
            <a:r>
              <a:rPr lang="en-ZA" sz="1800" dirty="0">
                <a:solidFill>
                  <a:srgbClr val="FFFFFF"/>
                </a:solidFill>
                <a:latin typeface="Europea Light"/>
                <a:ea typeface="Europea Light"/>
                <a:cs typeface="Europea Light"/>
                <a:sym typeface="Europea Light"/>
              </a:rPr>
              <a:t>1986: Spain, Portugal</a:t>
            </a:r>
          </a:p>
          <a:p>
            <a:pPr marL="0" indent="0">
              <a:lnSpc>
                <a:spcPts val="2880"/>
              </a:lnSpc>
              <a:buNone/>
              <a:defRPr sz="4200" b="0">
                <a:solidFill>
                  <a:srgbClr val="FFFFFF"/>
                </a:solidFill>
                <a:latin typeface="+mj-lt"/>
                <a:ea typeface="+mj-ea"/>
                <a:cs typeface="+mj-cs"/>
                <a:sym typeface="Europea Medium"/>
              </a:defRPr>
            </a:pPr>
            <a:r>
              <a:rPr lang="en-ZA" sz="1800" dirty="0">
                <a:solidFill>
                  <a:srgbClr val="FFFFFF"/>
                </a:solidFill>
                <a:latin typeface="Europea Light"/>
                <a:ea typeface="Europea Light"/>
                <a:cs typeface="Europea Light"/>
                <a:sym typeface="Europea Light"/>
              </a:rPr>
              <a:t>1995: Austria, Finland, Sweden</a:t>
            </a:r>
          </a:p>
          <a:p>
            <a:pPr marL="0" indent="0">
              <a:lnSpc>
                <a:spcPts val="2880"/>
              </a:lnSpc>
              <a:buNone/>
              <a:defRPr sz="4200" b="0">
                <a:solidFill>
                  <a:srgbClr val="FFFFFF"/>
                </a:solidFill>
                <a:latin typeface="+mj-lt"/>
                <a:ea typeface="+mj-ea"/>
                <a:cs typeface="+mj-cs"/>
                <a:sym typeface="Europea Medium"/>
              </a:defRPr>
            </a:pPr>
            <a:r>
              <a:rPr lang="en-ZA" sz="1800" dirty="0">
                <a:solidFill>
                  <a:srgbClr val="FFFFFF"/>
                </a:solidFill>
                <a:latin typeface="Europea Light"/>
                <a:ea typeface="Europea Light"/>
                <a:cs typeface="Europea Light"/>
                <a:sym typeface="Europea Light"/>
              </a:rPr>
              <a:t>2004: Cyprus, Czech Republic, Estonia, Hungary, Latvia, Lithuania, Malta, Poland, Slovakia, Slovenia</a:t>
            </a:r>
          </a:p>
          <a:p>
            <a:pPr marL="0" indent="0">
              <a:lnSpc>
                <a:spcPts val="2880"/>
              </a:lnSpc>
              <a:buNone/>
              <a:defRPr sz="4200" b="0">
                <a:solidFill>
                  <a:srgbClr val="FFFFFF"/>
                </a:solidFill>
                <a:latin typeface="+mj-lt"/>
                <a:ea typeface="+mj-ea"/>
                <a:cs typeface="+mj-cs"/>
                <a:sym typeface="Europea Medium"/>
              </a:defRPr>
            </a:pPr>
            <a:r>
              <a:rPr lang="en-ZA" sz="1800" dirty="0">
                <a:solidFill>
                  <a:srgbClr val="FFFFFF"/>
                </a:solidFill>
                <a:latin typeface="Europea Light"/>
                <a:ea typeface="Europea Light"/>
                <a:cs typeface="Europea Light"/>
                <a:sym typeface="Europea Light"/>
              </a:rPr>
              <a:t>2007: Bulgaria, Romania</a:t>
            </a:r>
          </a:p>
          <a:p>
            <a:pPr marL="0" indent="0">
              <a:lnSpc>
                <a:spcPts val="2880"/>
              </a:lnSpc>
              <a:buNone/>
              <a:defRPr sz="4200" b="0">
                <a:solidFill>
                  <a:srgbClr val="FFFFFF"/>
                </a:solidFill>
                <a:latin typeface="+mj-lt"/>
                <a:ea typeface="+mj-ea"/>
                <a:cs typeface="+mj-cs"/>
                <a:sym typeface="Europea Medium"/>
              </a:defRPr>
            </a:pPr>
            <a:r>
              <a:rPr lang="en-ZA" sz="1800" dirty="0">
                <a:solidFill>
                  <a:srgbClr val="FFFFFF"/>
                </a:solidFill>
                <a:latin typeface="Europea Light"/>
                <a:ea typeface="Europea Light"/>
                <a:cs typeface="Europea Light"/>
                <a:sym typeface="Europea Light"/>
              </a:rPr>
              <a:t>2013: Croatia</a:t>
            </a:r>
          </a:p>
          <a:p>
            <a:pPr marL="0" indent="0">
              <a:lnSpc>
                <a:spcPts val="2880"/>
              </a:lnSpc>
              <a:buNone/>
              <a:defRPr sz="4200" b="0">
                <a:solidFill>
                  <a:srgbClr val="FFFFFF"/>
                </a:solidFill>
                <a:latin typeface="+mj-lt"/>
                <a:ea typeface="+mj-ea"/>
                <a:cs typeface="+mj-cs"/>
                <a:sym typeface="Europea Medium"/>
              </a:defRPr>
            </a:pPr>
            <a:r>
              <a:rPr lang="en-ZA" sz="1800" dirty="0">
                <a:solidFill>
                  <a:srgbClr val="FFFFFF"/>
                </a:solidFill>
                <a:latin typeface="Europea Light"/>
                <a:ea typeface="Europea Light"/>
                <a:cs typeface="Europea Light"/>
                <a:sym typeface="Europea Light"/>
              </a:rPr>
              <a:t>2020: United Kingdom leaves</a:t>
            </a:r>
          </a:p>
        </p:txBody>
      </p:sp>
      <p:sp>
        <p:nvSpPr>
          <p:cNvPr id="3" name="Title 3">
            <a:extLst>
              <a:ext uri="{FF2B5EF4-FFF2-40B4-BE49-F238E27FC236}">
                <a16:creationId xmlns:a16="http://schemas.microsoft.com/office/drawing/2014/main" id="{7EC3B111-0322-F583-DB5C-69FADFAAA826}"/>
              </a:ext>
            </a:extLst>
          </p:cNvPr>
          <p:cNvSpPr txBox="1">
            <a:spLocks/>
          </p:cNvSpPr>
          <p:nvPr/>
        </p:nvSpPr>
        <p:spPr>
          <a:xfrm>
            <a:off x="405063" y="440872"/>
            <a:ext cx="4215923" cy="310242"/>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4400" kern="1200">
                <a:solidFill>
                  <a:schemeClr val="bg1"/>
                </a:solidFill>
                <a:latin typeface="+mj-lt"/>
                <a:ea typeface="+mj-ea"/>
                <a:cs typeface="+mj-cs"/>
              </a:defRPr>
            </a:lvl1pPr>
          </a:lstStyle>
          <a:p>
            <a:r>
              <a:rPr lang="en-US" sz="1000" dirty="0">
                <a:latin typeface="Europea" pitchFamily="2" charset="0"/>
                <a:ea typeface="Europea" pitchFamily="2" charset="0"/>
              </a:rPr>
              <a:t>EUROPE DAY DEMOCRACY QUIZ</a:t>
            </a:r>
          </a:p>
        </p:txBody>
      </p:sp>
      <p:pic>
        <p:nvPicPr>
          <p:cNvPr id="6" name="Picture 5" descr="A map of europe with blue countries/regions&#10;&#10;Description automatically generated">
            <a:extLst>
              <a:ext uri="{FF2B5EF4-FFF2-40B4-BE49-F238E27FC236}">
                <a16:creationId xmlns:a16="http://schemas.microsoft.com/office/drawing/2014/main" id="{87E33DFD-940F-A464-3A72-053BE5947CE3}"/>
              </a:ext>
            </a:extLst>
          </p:cNvPr>
          <p:cNvPicPr>
            <a:picLocks noChangeAspect="1"/>
          </p:cNvPicPr>
          <p:nvPr/>
        </p:nvPicPr>
        <p:blipFill>
          <a:blip r:embed="rId2"/>
          <a:stretch>
            <a:fillRect/>
          </a:stretch>
        </p:blipFill>
        <p:spPr>
          <a:xfrm>
            <a:off x="405063" y="1571288"/>
            <a:ext cx="5569541" cy="4259061"/>
          </a:xfrm>
          <a:prstGeom prst="rect">
            <a:avLst/>
          </a:prstGeom>
        </p:spPr>
      </p:pic>
    </p:spTree>
    <p:extLst>
      <p:ext uri="{BB962C8B-B14F-4D97-AF65-F5344CB8AC3E}">
        <p14:creationId xmlns:p14="http://schemas.microsoft.com/office/powerpoint/2010/main" val="354337834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5E7CDD-7363-7D98-1FDD-F319F4A67825}"/>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DC9E14E2-7FB2-0875-728B-63DCF696193B}"/>
              </a:ext>
            </a:extLst>
          </p:cNvPr>
          <p:cNvSpPr txBox="1">
            <a:spLocks/>
          </p:cNvSpPr>
          <p:nvPr/>
        </p:nvSpPr>
        <p:spPr>
          <a:xfrm>
            <a:off x="405064" y="1273629"/>
            <a:ext cx="5303527" cy="4457700"/>
          </a:xfrm>
          <a:prstGeom prst="rect">
            <a:avLst/>
          </a:prstGeom>
        </p:spPr>
        <p:txBody>
          <a:bodyPr anchor="t" anchorCtr="0">
            <a:noAutofit/>
          </a:bodyPr>
          <a:lstStyle>
            <a:lvl1pPr algn="l" defTabSz="914400" rtl="0" eaLnBrk="1" latinLnBrk="0" hangingPunct="1">
              <a:lnSpc>
                <a:spcPct val="90000"/>
              </a:lnSpc>
              <a:spcBef>
                <a:spcPct val="0"/>
              </a:spcBef>
              <a:buNone/>
              <a:defRPr sz="4400" kern="1200">
                <a:solidFill>
                  <a:srgbClr val="004EA8"/>
                </a:solidFill>
                <a:latin typeface="+mj-lt"/>
                <a:ea typeface="+mj-ea"/>
                <a:cs typeface="+mj-cs"/>
              </a:defRPr>
            </a:lvl1pPr>
          </a:lstStyle>
          <a:p>
            <a:pPr>
              <a:lnSpc>
                <a:spcPts val="5900"/>
              </a:lnSpc>
            </a:pPr>
            <a:r>
              <a:rPr lang="en-US" sz="4800" b="1" dirty="0">
                <a:solidFill>
                  <a:schemeClr val="bg1"/>
                </a:solidFill>
                <a:latin typeface="Europea" pitchFamily="2" charset="0"/>
                <a:ea typeface="Europea" pitchFamily="2" charset="0"/>
              </a:rPr>
              <a:t>6. Which of these had elections last year?</a:t>
            </a:r>
          </a:p>
        </p:txBody>
      </p:sp>
      <p:sp>
        <p:nvSpPr>
          <p:cNvPr id="7" name="This is the public campaign and all the communication activities that will underpin it. In this stage we underline the importance of democratic engagement, no matter citizens’ political orientation or opinion of the EU.">
            <a:extLst>
              <a:ext uri="{FF2B5EF4-FFF2-40B4-BE49-F238E27FC236}">
                <a16:creationId xmlns:a16="http://schemas.microsoft.com/office/drawing/2014/main" id="{9294EA9F-3E96-0A24-4FAE-84EB7E794F86}"/>
              </a:ext>
            </a:extLst>
          </p:cNvPr>
          <p:cNvSpPr txBox="1">
            <a:spLocks/>
          </p:cNvSpPr>
          <p:nvPr/>
        </p:nvSpPr>
        <p:spPr>
          <a:xfrm>
            <a:off x="6384473" y="1273629"/>
            <a:ext cx="5402464" cy="5223423"/>
          </a:xfrm>
          <a:prstGeom prst="rect">
            <a:avLst/>
          </a:prstGeom>
        </p:spPr>
        <p:txBody>
          <a:bodyPr lIns="0" tIns="0" rIns="0" bIns="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4EA8"/>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4EA8"/>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4EA8"/>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4EA8"/>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4EA8"/>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280"/>
              </a:lnSpc>
              <a:defRPr sz="4200" b="0">
                <a:solidFill>
                  <a:srgbClr val="0C4DA2"/>
                </a:solidFill>
                <a:latin typeface="+mj-lt"/>
                <a:ea typeface="+mj-ea"/>
                <a:cs typeface="+mj-cs"/>
                <a:sym typeface="Europea Medium"/>
              </a:defRPr>
            </a:pPr>
            <a:endParaRPr lang="en-ZA" sz="1800" dirty="0">
              <a:solidFill>
                <a:srgbClr val="0C4DA2"/>
              </a:solidFill>
              <a:latin typeface="Europea" pitchFamily="2" charset="0"/>
              <a:ea typeface="Europea" pitchFamily="2" charset="0"/>
              <a:cs typeface="+mj-cs"/>
              <a:sym typeface="Europea Medium"/>
            </a:endParaRPr>
          </a:p>
        </p:txBody>
      </p:sp>
      <p:sp>
        <p:nvSpPr>
          <p:cNvPr id="5" name="Title 3">
            <a:extLst>
              <a:ext uri="{FF2B5EF4-FFF2-40B4-BE49-F238E27FC236}">
                <a16:creationId xmlns:a16="http://schemas.microsoft.com/office/drawing/2014/main" id="{8D2CA894-7EF1-AEF2-5FBC-398BF2158EBA}"/>
              </a:ext>
            </a:extLst>
          </p:cNvPr>
          <p:cNvSpPr txBox="1">
            <a:spLocks/>
          </p:cNvSpPr>
          <p:nvPr/>
        </p:nvSpPr>
        <p:spPr>
          <a:xfrm>
            <a:off x="405063" y="440872"/>
            <a:ext cx="4215923" cy="310242"/>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4400" kern="1200">
                <a:solidFill>
                  <a:schemeClr val="bg1"/>
                </a:solidFill>
                <a:latin typeface="+mj-lt"/>
                <a:ea typeface="+mj-ea"/>
                <a:cs typeface="+mj-cs"/>
              </a:defRPr>
            </a:lvl1pPr>
          </a:lstStyle>
          <a:p>
            <a:r>
              <a:rPr lang="en-US" sz="1000" dirty="0">
                <a:latin typeface="Europea" pitchFamily="2" charset="0"/>
                <a:ea typeface="Europea" pitchFamily="2" charset="0"/>
              </a:rPr>
              <a:t>EUROPE DAY DEMOCRACY QUIZ</a:t>
            </a:r>
          </a:p>
        </p:txBody>
      </p:sp>
      <p:graphicFrame>
        <p:nvGraphicFramePr>
          <p:cNvPr id="2" name="Diagram 1">
            <a:extLst>
              <a:ext uri="{FF2B5EF4-FFF2-40B4-BE49-F238E27FC236}">
                <a16:creationId xmlns:a16="http://schemas.microsoft.com/office/drawing/2014/main" id="{6C816F11-8C20-1978-C4EB-8BF7CA0F74AC}"/>
              </a:ext>
            </a:extLst>
          </p:cNvPr>
          <p:cNvGraphicFramePr/>
          <p:nvPr>
            <p:extLst>
              <p:ext uri="{D42A27DB-BD31-4B8C-83A1-F6EECF244321}">
                <p14:modId xmlns:p14="http://schemas.microsoft.com/office/powerpoint/2010/main" val="2705470915"/>
              </p:ext>
            </p:extLst>
          </p:nvPr>
        </p:nvGraphicFramePr>
        <p:xfrm>
          <a:off x="6384473" y="1126671"/>
          <a:ext cx="5402463" cy="537038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36768177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5E7CDD-7363-7D98-1FDD-F319F4A67825}"/>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DC9E14E2-7FB2-0875-728B-63DCF696193B}"/>
              </a:ext>
            </a:extLst>
          </p:cNvPr>
          <p:cNvSpPr txBox="1">
            <a:spLocks/>
          </p:cNvSpPr>
          <p:nvPr/>
        </p:nvSpPr>
        <p:spPr>
          <a:xfrm>
            <a:off x="405064" y="1273629"/>
            <a:ext cx="5690936" cy="4457700"/>
          </a:xfrm>
          <a:prstGeom prst="rect">
            <a:avLst/>
          </a:prstGeom>
        </p:spPr>
        <p:txBody>
          <a:bodyPr anchor="t" anchorCtr="0">
            <a:noAutofit/>
          </a:bodyPr>
          <a:lstStyle>
            <a:lvl1pPr algn="l" defTabSz="914400" rtl="0" eaLnBrk="1" latinLnBrk="0" hangingPunct="1">
              <a:lnSpc>
                <a:spcPct val="90000"/>
              </a:lnSpc>
              <a:spcBef>
                <a:spcPct val="0"/>
              </a:spcBef>
              <a:buNone/>
              <a:defRPr sz="4400" kern="1200">
                <a:solidFill>
                  <a:srgbClr val="004EA8"/>
                </a:solidFill>
                <a:latin typeface="+mj-lt"/>
                <a:ea typeface="+mj-ea"/>
                <a:cs typeface="+mj-cs"/>
              </a:defRPr>
            </a:lvl1pPr>
          </a:lstStyle>
          <a:p>
            <a:pPr>
              <a:lnSpc>
                <a:spcPts val="5900"/>
              </a:lnSpc>
            </a:pPr>
            <a:r>
              <a:rPr lang="en-US" sz="4800" b="1" dirty="0">
                <a:solidFill>
                  <a:schemeClr val="bg1"/>
                </a:solidFill>
                <a:latin typeface="Europea" pitchFamily="2" charset="0"/>
                <a:ea typeface="Europea" pitchFamily="2" charset="0"/>
              </a:rPr>
              <a:t>6. Which of these had elections last year?</a:t>
            </a:r>
          </a:p>
        </p:txBody>
      </p:sp>
      <p:sp>
        <p:nvSpPr>
          <p:cNvPr id="7" name="This is the public campaign and all the communication activities that will underpin it. In this stage we underline the importance of democratic engagement, no matter citizens’ political orientation or opinion of the EU.">
            <a:extLst>
              <a:ext uri="{FF2B5EF4-FFF2-40B4-BE49-F238E27FC236}">
                <a16:creationId xmlns:a16="http://schemas.microsoft.com/office/drawing/2014/main" id="{9294EA9F-3E96-0A24-4FAE-84EB7E794F86}"/>
              </a:ext>
            </a:extLst>
          </p:cNvPr>
          <p:cNvSpPr txBox="1">
            <a:spLocks/>
          </p:cNvSpPr>
          <p:nvPr/>
        </p:nvSpPr>
        <p:spPr>
          <a:xfrm>
            <a:off x="6384473" y="1273629"/>
            <a:ext cx="5402464" cy="5223423"/>
          </a:xfrm>
          <a:prstGeom prst="rect">
            <a:avLst/>
          </a:prstGeom>
        </p:spPr>
        <p:txBody>
          <a:bodyPr lIns="0" tIns="0" rIns="0" bIns="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4EA8"/>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4EA8"/>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4EA8"/>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4EA8"/>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4EA8"/>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280"/>
              </a:lnSpc>
              <a:defRPr sz="4200" b="0">
                <a:solidFill>
                  <a:srgbClr val="0C4DA2"/>
                </a:solidFill>
                <a:latin typeface="+mj-lt"/>
                <a:ea typeface="+mj-ea"/>
                <a:cs typeface="+mj-cs"/>
                <a:sym typeface="Europea Medium"/>
              </a:defRPr>
            </a:pPr>
            <a:endParaRPr lang="en-ZA" sz="1800" dirty="0">
              <a:solidFill>
                <a:srgbClr val="0C4DA2"/>
              </a:solidFill>
              <a:latin typeface="Europea" pitchFamily="2" charset="0"/>
              <a:ea typeface="Europea" pitchFamily="2" charset="0"/>
              <a:cs typeface="+mj-cs"/>
              <a:sym typeface="Europea Medium"/>
            </a:endParaRPr>
          </a:p>
        </p:txBody>
      </p:sp>
      <p:sp>
        <p:nvSpPr>
          <p:cNvPr id="5" name="Title 3">
            <a:extLst>
              <a:ext uri="{FF2B5EF4-FFF2-40B4-BE49-F238E27FC236}">
                <a16:creationId xmlns:a16="http://schemas.microsoft.com/office/drawing/2014/main" id="{8D2CA894-7EF1-AEF2-5FBC-398BF2158EBA}"/>
              </a:ext>
            </a:extLst>
          </p:cNvPr>
          <p:cNvSpPr txBox="1">
            <a:spLocks/>
          </p:cNvSpPr>
          <p:nvPr/>
        </p:nvSpPr>
        <p:spPr>
          <a:xfrm>
            <a:off x="405063" y="440872"/>
            <a:ext cx="4215923" cy="310242"/>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4400" kern="1200">
                <a:solidFill>
                  <a:schemeClr val="bg1"/>
                </a:solidFill>
                <a:latin typeface="+mj-lt"/>
                <a:ea typeface="+mj-ea"/>
                <a:cs typeface="+mj-cs"/>
              </a:defRPr>
            </a:lvl1pPr>
          </a:lstStyle>
          <a:p>
            <a:r>
              <a:rPr lang="en-US" sz="1000" dirty="0">
                <a:latin typeface="Europea" pitchFamily="2" charset="0"/>
                <a:ea typeface="Europea" pitchFamily="2" charset="0"/>
              </a:rPr>
              <a:t>EUROPE DAY DEMOCRACY QUIZ</a:t>
            </a:r>
          </a:p>
        </p:txBody>
      </p:sp>
      <p:graphicFrame>
        <p:nvGraphicFramePr>
          <p:cNvPr id="2" name="Diagram 1">
            <a:extLst>
              <a:ext uri="{FF2B5EF4-FFF2-40B4-BE49-F238E27FC236}">
                <a16:creationId xmlns:a16="http://schemas.microsoft.com/office/drawing/2014/main" id="{6C816F11-8C20-1978-C4EB-8BF7CA0F74AC}"/>
              </a:ext>
            </a:extLst>
          </p:cNvPr>
          <p:cNvGraphicFramePr/>
          <p:nvPr/>
        </p:nvGraphicFramePr>
        <p:xfrm>
          <a:off x="6384473" y="1126671"/>
          <a:ext cx="5402463" cy="537038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Graphic 2" descr="Badge Tick1 outline">
            <a:extLst>
              <a:ext uri="{FF2B5EF4-FFF2-40B4-BE49-F238E27FC236}">
                <a16:creationId xmlns:a16="http://schemas.microsoft.com/office/drawing/2014/main" id="{DFB6D38E-D46D-A2DE-052F-125C6BF4B38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988040" y="5281008"/>
            <a:ext cx="914400" cy="914400"/>
          </a:xfrm>
          <a:prstGeom prst="rect">
            <a:avLst/>
          </a:prstGeom>
        </p:spPr>
      </p:pic>
      <p:pic>
        <p:nvPicPr>
          <p:cNvPr id="8" name="Graphic 7" descr="Badge Tick1 outline">
            <a:extLst>
              <a:ext uri="{FF2B5EF4-FFF2-40B4-BE49-F238E27FC236}">
                <a16:creationId xmlns:a16="http://schemas.microsoft.com/office/drawing/2014/main" id="{D0F2527F-8CAD-3C45-A96D-1F719EA9170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988040" y="2811664"/>
            <a:ext cx="914400" cy="914400"/>
          </a:xfrm>
          <a:prstGeom prst="rect">
            <a:avLst/>
          </a:prstGeom>
        </p:spPr>
      </p:pic>
      <p:pic>
        <p:nvPicPr>
          <p:cNvPr id="9" name="Graphic 8" descr="Badge Tick1 outline">
            <a:extLst>
              <a:ext uri="{FF2B5EF4-FFF2-40B4-BE49-F238E27FC236}">
                <a16:creationId xmlns:a16="http://schemas.microsoft.com/office/drawing/2014/main" id="{DA571EF5-82E0-B828-9438-E8BC2359CC8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988040" y="1576992"/>
            <a:ext cx="914400" cy="914400"/>
          </a:xfrm>
          <a:prstGeom prst="rect">
            <a:avLst/>
          </a:prstGeom>
        </p:spPr>
      </p:pic>
      <p:pic>
        <p:nvPicPr>
          <p:cNvPr id="10" name="Graphic 9" descr="Badge Tick1 outline">
            <a:extLst>
              <a:ext uri="{FF2B5EF4-FFF2-40B4-BE49-F238E27FC236}">
                <a16:creationId xmlns:a16="http://schemas.microsoft.com/office/drawing/2014/main" id="{45717B52-7F2C-5BF7-4562-813E0BC52EE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988040" y="4046336"/>
            <a:ext cx="914400" cy="914400"/>
          </a:xfrm>
          <a:prstGeom prst="rect">
            <a:avLst/>
          </a:prstGeom>
        </p:spPr>
      </p:pic>
    </p:spTree>
    <p:extLst>
      <p:ext uri="{BB962C8B-B14F-4D97-AF65-F5344CB8AC3E}">
        <p14:creationId xmlns:p14="http://schemas.microsoft.com/office/powerpoint/2010/main" val="6655110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5E7CDD-7363-7D98-1FDD-F319F4A67825}"/>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DC9E14E2-7FB2-0875-728B-63DCF696193B}"/>
              </a:ext>
            </a:extLst>
          </p:cNvPr>
          <p:cNvSpPr txBox="1">
            <a:spLocks/>
          </p:cNvSpPr>
          <p:nvPr/>
        </p:nvSpPr>
        <p:spPr>
          <a:xfrm>
            <a:off x="405064" y="1273629"/>
            <a:ext cx="5690936" cy="4457700"/>
          </a:xfrm>
          <a:prstGeom prst="rect">
            <a:avLst/>
          </a:prstGeom>
        </p:spPr>
        <p:txBody>
          <a:bodyPr anchor="t" anchorCtr="0">
            <a:noAutofit/>
          </a:bodyPr>
          <a:lstStyle>
            <a:lvl1pPr algn="l" defTabSz="914400" rtl="0" eaLnBrk="1" latinLnBrk="0" hangingPunct="1">
              <a:lnSpc>
                <a:spcPct val="90000"/>
              </a:lnSpc>
              <a:spcBef>
                <a:spcPct val="0"/>
              </a:spcBef>
              <a:buNone/>
              <a:defRPr sz="4400" kern="1200">
                <a:solidFill>
                  <a:srgbClr val="004EA8"/>
                </a:solidFill>
                <a:latin typeface="+mj-lt"/>
                <a:ea typeface="+mj-ea"/>
                <a:cs typeface="+mj-cs"/>
              </a:defRPr>
            </a:lvl1pPr>
          </a:lstStyle>
          <a:p>
            <a:pPr>
              <a:lnSpc>
                <a:spcPts val="5900"/>
              </a:lnSpc>
            </a:pPr>
            <a:r>
              <a:rPr lang="en-US" sz="4800" b="1" dirty="0">
                <a:solidFill>
                  <a:schemeClr val="bg1"/>
                </a:solidFill>
                <a:latin typeface="Europea" pitchFamily="2" charset="0"/>
                <a:ea typeface="Europea" pitchFamily="2" charset="0"/>
              </a:rPr>
              <a:t>1. Which language does the word ‘democracy’ originally come from?</a:t>
            </a:r>
          </a:p>
        </p:txBody>
      </p:sp>
      <p:sp>
        <p:nvSpPr>
          <p:cNvPr id="7" name="This is the public campaign and all the communication activities that will underpin it. In this stage we underline the importance of democratic engagement, no matter citizens’ political orientation or opinion of the EU.">
            <a:extLst>
              <a:ext uri="{FF2B5EF4-FFF2-40B4-BE49-F238E27FC236}">
                <a16:creationId xmlns:a16="http://schemas.microsoft.com/office/drawing/2014/main" id="{9294EA9F-3E96-0A24-4FAE-84EB7E794F86}"/>
              </a:ext>
            </a:extLst>
          </p:cNvPr>
          <p:cNvSpPr txBox="1">
            <a:spLocks/>
          </p:cNvSpPr>
          <p:nvPr/>
        </p:nvSpPr>
        <p:spPr>
          <a:xfrm>
            <a:off x="6384473" y="1273629"/>
            <a:ext cx="5402464" cy="5223423"/>
          </a:xfrm>
          <a:prstGeom prst="rect">
            <a:avLst/>
          </a:prstGeom>
        </p:spPr>
        <p:txBody>
          <a:bodyPr lIns="0" tIns="0" rIns="0" bIns="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4EA8"/>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4EA8"/>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4EA8"/>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4EA8"/>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4EA8"/>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280"/>
              </a:lnSpc>
              <a:defRPr sz="4200" b="0">
                <a:solidFill>
                  <a:srgbClr val="0C4DA2"/>
                </a:solidFill>
                <a:latin typeface="+mj-lt"/>
                <a:ea typeface="+mj-ea"/>
                <a:cs typeface="+mj-cs"/>
                <a:sym typeface="Europea Medium"/>
              </a:defRPr>
            </a:pPr>
            <a:endParaRPr lang="en-ZA" sz="1800" dirty="0">
              <a:solidFill>
                <a:srgbClr val="0C4DA2"/>
              </a:solidFill>
              <a:latin typeface="Europea" pitchFamily="2" charset="0"/>
              <a:ea typeface="Europea" pitchFamily="2" charset="0"/>
              <a:cs typeface="+mj-cs"/>
              <a:sym typeface="Europea Medium"/>
            </a:endParaRPr>
          </a:p>
        </p:txBody>
      </p:sp>
      <p:sp>
        <p:nvSpPr>
          <p:cNvPr id="5" name="Title 3">
            <a:extLst>
              <a:ext uri="{FF2B5EF4-FFF2-40B4-BE49-F238E27FC236}">
                <a16:creationId xmlns:a16="http://schemas.microsoft.com/office/drawing/2014/main" id="{8D2CA894-7EF1-AEF2-5FBC-398BF2158EBA}"/>
              </a:ext>
            </a:extLst>
          </p:cNvPr>
          <p:cNvSpPr txBox="1">
            <a:spLocks/>
          </p:cNvSpPr>
          <p:nvPr/>
        </p:nvSpPr>
        <p:spPr>
          <a:xfrm>
            <a:off x="405063" y="440872"/>
            <a:ext cx="4215923" cy="310242"/>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4400" kern="1200">
                <a:solidFill>
                  <a:schemeClr val="bg1"/>
                </a:solidFill>
                <a:latin typeface="+mj-lt"/>
                <a:ea typeface="+mj-ea"/>
                <a:cs typeface="+mj-cs"/>
              </a:defRPr>
            </a:lvl1pPr>
          </a:lstStyle>
          <a:p>
            <a:r>
              <a:rPr lang="en-US" sz="1000" dirty="0">
                <a:latin typeface="Europea" pitchFamily="2" charset="0"/>
                <a:ea typeface="Europea" pitchFamily="2" charset="0"/>
              </a:rPr>
              <a:t>EUROPE DAY DEMOCRACY QUIZ</a:t>
            </a:r>
          </a:p>
        </p:txBody>
      </p:sp>
      <p:graphicFrame>
        <p:nvGraphicFramePr>
          <p:cNvPr id="2" name="Diagram 1">
            <a:extLst>
              <a:ext uri="{FF2B5EF4-FFF2-40B4-BE49-F238E27FC236}">
                <a16:creationId xmlns:a16="http://schemas.microsoft.com/office/drawing/2014/main" id="{6C816F11-8C20-1978-C4EB-8BF7CA0F74AC}"/>
              </a:ext>
            </a:extLst>
          </p:cNvPr>
          <p:cNvGraphicFramePr/>
          <p:nvPr>
            <p:extLst>
              <p:ext uri="{D42A27DB-BD31-4B8C-83A1-F6EECF244321}">
                <p14:modId xmlns:p14="http://schemas.microsoft.com/office/powerpoint/2010/main" val="3457150298"/>
              </p:ext>
            </p:extLst>
          </p:nvPr>
        </p:nvGraphicFramePr>
        <p:xfrm>
          <a:off x="6384473" y="1126671"/>
          <a:ext cx="5402463" cy="537038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26452507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3D8724C-6CCD-AA59-4722-6AA1035DB409}"/>
              </a:ext>
            </a:extLst>
          </p:cNvPr>
          <p:cNvSpPr txBox="1">
            <a:spLocks/>
          </p:cNvSpPr>
          <p:nvPr/>
        </p:nvSpPr>
        <p:spPr>
          <a:xfrm>
            <a:off x="405064" y="1273629"/>
            <a:ext cx="5690936" cy="4457700"/>
          </a:xfrm>
          <a:prstGeom prst="rect">
            <a:avLst/>
          </a:prstGeom>
        </p:spPr>
        <p:txBody>
          <a:bodyPr anchor="t" anchorCtr="0">
            <a:noAutofit/>
          </a:bodyPr>
          <a:lstStyle>
            <a:lvl1pPr algn="l" defTabSz="914400" rtl="0" eaLnBrk="1" latinLnBrk="0" hangingPunct="1">
              <a:lnSpc>
                <a:spcPct val="90000"/>
              </a:lnSpc>
              <a:spcBef>
                <a:spcPct val="0"/>
              </a:spcBef>
              <a:buNone/>
              <a:defRPr sz="4400" kern="1200">
                <a:solidFill>
                  <a:srgbClr val="004EA8"/>
                </a:solidFill>
                <a:latin typeface="+mj-lt"/>
                <a:ea typeface="+mj-ea"/>
                <a:cs typeface="+mj-cs"/>
              </a:defRPr>
            </a:lvl1pPr>
          </a:lstStyle>
          <a:p>
            <a:pPr>
              <a:lnSpc>
                <a:spcPts val="5900"/>
              </a:lnSpc>
            </a:pPr>
            <a:r>
              <a:rPr lang="en-US" sz="4800" b="1" dirty="0">
                <a:solidFill>
                  <a:schemeClr val="bg1"/>
                </a:solidFill>
                <a:latin typeface="Europea" pitchFamily="2" charset="0"/>
                <a:ea typeface="Europea" pitchFamily="2" charset="0"/>
              </a:rPr>
              <a:t>All of them!</a:t>
            </a:r>
            <a:br>
              <a:rPr lang="en-GB" sz="4800" b="1" dirty="0">
                <a:solidFill>
                  <a:schemeClr val="bg1"/>
                </a:solidFill>
                <a:latin typeface="Europea" pitchFamily="2" charset="0"/>
                <a:ea typeface="Europea" pitchFamily="2" charset="0"/>
              </a:rPr>
            </a:br>
            <a:r>
              <a:rPr lang="en-GB" sz="4800" b="1" dirty="0">
                <a:solidFill>
                  <a:schemeClr val="bg1"/>
                </a:solidFill>
                <a:latin typeface="Europea" pitchFamily="2" charset="0"/>
                <a:ea typeface="Europea" pitchFamily="2" charset="0"/>
              </a:rPr>
              <a:t>2024 was THE year of elections. Almost half the world’s population could vote.</a:t>
            </a:r>
            <a:r>
              <a:rPr lang="en-US" sz="4800" b="1" dirty="0">
                <a:solidFill>
                  <a:schemeClr val="bg1"/>
                </a:solidFill>
                <a:latin typeface="Europea" pitchFamily="2" charset="0"/>
                <a:ea typeface="Europea" pitchFamily="2" charset="0"/>
              </a:rPr>
              <a:t> </a:t>
            </a:r>
          </a:p>
        </p:txBody>
      </p:sp>
      <p:sp>
        <p:nvSpPr>
          <p:cNvPr id="5" name="This is the public campaign and all the communication activities that will underpin it. In this stage we underline the importance of democratic engagement, no matter citizens’ political orientation or opinion of the EU.">
            <a:extLst>
              <a:ext uri="{FF2B5EF4-FFF2-40B4-BE49-F238E27FC236}">
                <a16:creationId xmlns:a16="http://schemas.microsoft.com/office/drawing/2014/main" id="{07C9B8E0-7B3C-FFCB-C27E-D7204BD7202B}"/>
              </a:ext>
            </a:extLst>
          </p:cNvPr>
          <p:cNvSpPr txBox="1">
            <a:spLocks/>
          </p:cNvSpPr>
          <p:nvPr/>
        </p:nvSpPr>
        <p:spPr>
          <a:xfrm>
            <a:off x="6200275" y="1423447"/>
            <a:ext cx="5586662" cy="4922447"/>
          </a:xfrm>
          <a:prstGeom prst="rect">
            <a:avLst/>
          </a:prstGeom>
        </p:spPr>
        <p:txBody>
          <a:bodyPr lIns="50800" tIns="50800" rIns="50800" bIns="5080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4EA8"/>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4EA8"/>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4EA8"/>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4EA8"/>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4EA8"/>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880"/>
              </a:lnSpc>
              <a:buNone/>
              <a:defRPr sz="4200" b="0">
                <a:solidFill>
                  <a:srgbClr val="FFFFFF"/>
                </a:solidFill>
                <a:latin typeface="+mj-lt"/>
                <a:ea typeface="+mj-ea"/>
                <a:cs typeface="+mj-cs"/>
                <a:sym typeface="Europea Medium"/>
              </a:defRPr>
            </a:pPr>
            <a:r>
              <a:rPr lang="en-GB" sz="1800" dirty="0">
                <a:solidFill>
                  <a:srgbClr val="FFFFFF"/>
                </a:solidFill>
                <a:latin typeface="Europea Light"/>
                <a:ea typeface="Europea Light"/>
                <a:cs typeface="Europea Light"/>
                <a:sym typeface="Europea Light"/>
              </a:rPr>
              <a:t>India is the world’s biggest democracy; almost 1 BILLION people were registered to vote.</a:t>
            </a:r>
          </a:p>
          <a:p>
            <a:pPr marL="0" indent="0">
              <a:lnSpc>
                <a:spcPts val="2880"/>
              </a:lnSpc>
              <a:buNone/>
              <a:defRPr sz="4200" b="0">
                <a:solidFill>
                  <a:srgbClr val="FFFFFF"/>
                </a:solidFill>
                <a:latin typeface="+mj-lt"/>
                <a:ea typeface="+mj-ea"/>
                <a:cs typeface="+mj-cs"/>
                <a:sym typeface="Europea Medium"/>
              </a:defRPr>
            </a:pPr>
            <a:endParaRPr lang="en-GB" sz="1800" dirty="0">
              <a:solidFill>
                <a:srgbClr val="FFFFFF"/>
              </a:solidFill>
              <a:latin typeface="Europea Light"/>
              <a:ea typeface="Europea Light"/>
              <a:cs typeface="Europea Light"/>
              <a:sym typeface="Europea Light"/>
            </a:endParaRPr>
          </a:p>
          <a:p>
            <a:pPr marL="0" indent="0">
              <a:lnSpc>
                <a:spcPts val="2880"/>
              </a:lnSpc>
              <a:buNone/>
              <a:defRPr sz="4200" b="0">
                <a:solidFill>
                  <a:srgbClr val="FFFFFF"/>
                </a:solidFill>
                <a:latin typeface="+mj-lt"/>
                <a:ea typeface="+mj-ea"/>
                <a:cs typeface="+mj-cs"/>
                <a:sym typeface="Europea Medium"/>
              </a:defRPr>
            </a:pPr>
            <a:r>
              <a:rPr lang="en-ZA" sz="1800" dirty="0">
                <a:solidFill>
                  <a:srgbClr val="FFFFFF"/>
                </a:solidFill>
                <a:latin typeface="Europea Light"/>
                <a:ea typeface="Europea Light"/>
                <a:cs typeface="Europea Light"/>
                <a:sym typeface="Europea Light"/>
              </a:rPr>
              <a:t>The European Union held the world’s second biggest election from the 6</a:t>
            </a:r>
            <a:r>
              <a:rPr lang="en-ZA" sz="1800" baseline="30000" dirty="0">
                <a:solidFill>
                  <a:srgbClr val="FFFFFF"/>
                </a:solidFill>
                <a:latin typeface="Europea Light"/>
                <a:ea typeface="Europea Light"/>
                <a:cs typeface="Europea Light"/>
                <a:sym typeface="Europea Light"/>
              </a:rPr>
              <a:t>th</a:t>
            </a:r>
            <a:r>
              <a:rPr lang="en-ZA" sz="1800" dirty="0">
                <a:solidFill>
                  <a:srgbClr val="FFFFFF"/>
                </a:solidFill>
                <a:latin typeface="Europea Light"/>
                <a:ea typeface="Europea Light"/>
                <a:cs typeface="Europea Light"/>
                <a:sym typeface="Europea Light"/>
              </a:rPr>
              <a:t> to the 9</a:t>
            </a:r>
            <a:r>
              <a:rPr lang="en-ZA" sz="1800" baseline="30000" dirty="0">
                <a:solidFill>
                  <a:srgbClr val="FFFFFF"/>
                </a:solidFill>
                <a:latin typeface="Europea Light"/>
                <a:ea typeface="Europea Light"/>
                <a:cs typeface="Europea Light"/>
                <a:sym typeface="Europea Light"/>
              </a:rPr>
              <a:t>th</a:t>
            </a:r>
            <a:r>
              <a:rPr lang="en-ZA" sz="1800" dirty="0">
                <a:solidFill>
                  <a:srgbClr val="FFFFFF"/>
                </a:solidFill>
                <a:latin typeface="Europea Light"/>
                <a:ea typeface="Europea Light"/>
                <a:cs typeface="Europea Light"/>
                <a:sym typeface="Europea Light"/>
              </a:rPr>
              <a:t> of June.</a:t>
            </a:r>
          </a:p>
          <a:p>
            <a:pPr marL="0" indent="0">
              <a:lnSpc>
                <a:spcPts val="2880"/>
              </a:lnSpc>
              <a:buNone/>
              <a:defRPr sz="4200" b="0">
                <a:solidFill>
                  <a:srgbClr val="FFFFFF"/>
                </a:solidFill>
                <a:latin typeface="+mj-lt"/>
                <a:ea typeface="+mj-ea"/>
                <a:cs typeface="+mj-cs"/>
                <a:sym typeface="Europea Medium"/>
              </a:defRPr>
            </a:pPr>
            <a:endParaRPr lang="en-ZA" sz="1800" dirty="0">
              <a:solidFill>
                <a:srgbClr val="FFFFFF"/>
              </a:solidFill>
              <a:latin typeface="Europea Light"/>
              <a:ea typeface="Europea Light"/>
              <a:cs typeface="Europea Light"/>
              <a:sym typeface="Europea Light"/>
            </a:endParaRPr>
          </a:p>
          <a:p>
            <a:pPr marL="0" indent="0">
              <a:lnSpc>
                <a:spcPts val="2880"/>
              </a:lnSpc>
              <a:buNone/>
              <a:defRPr sz="4200" b="0">
                <a:solidFill>
                  <a:srgbClr val="FFFFFF"/>
                </a:solidFill>
                <a:latin typeface="+mj-lt"/>
                <a:ea typeface="+mj-ea"/>
                <a:cs typeface="+mj-cs"/>
                <a:sym typeface="Europea Medium"/>
              </a:defRPr>
            </a:pPr>
            <a:r>
              <a:rPr lang="en-ZA" sz="1800" dirty="0">
                <a:solidFill>
                  <a:srgbClr val="FFFFFF"/>
                </a:solidFill>
                <a:latin typeface="Europea Light"/>
                <a:ea typeface="Europea Light"/>
                <a:cs typeface="Europea Light"/>
                <a:sym typeface="Europea Light"/>
              </a:rPr>
              <a:t>The USA voted in Donald Trump for a second term.</a:t>
            </a:r>
          </a:p>
          <a:p>
            <a:pPr marL="0" indent="0">
              <a:lnSpc>
                <a:spcPts val="2880"/>
              </a:lnSpc>
              <a:buNone/>
              <a:defRPr sz="4200" b="0">
                <a:solidFill>
                  <a:srgbClr val="FFFFFF"/>
                </a:solidFill>
                <a:latin typeface="+mj-lt"/>
                <a:ea typeface="+mj-ea"/>
                <a:cs typeface="+mj-cs"/>
                <a:sym typeface="Europea Medium"/>
              </a:defRPr>
            </a:pPr>
            <a:endParaRPr lang="en-ZA" sz="1800" dirty="0">
              <a:solidFill>
                <a:srgbClr val="FFFFFF"/>
              </a:solidFill>
              <a:latin typeface="Europea Light"/>
              <a:ea typeface="Europea Light"/>
              <a:cs typeface="Europea Light"/>
              <a:sym typeface="Europea Light"/>
            </a:endParaRPr>
          </a:p>
          <a:p>
            <a:pPr marL="0" indent="0">
              <a:lnSpc>
                <a:spcPts val="2880"/>
              </a:lnSpc>
              <a:buNone/>
              <a:defRPr sz="4200" b="0">
                <a:solidFill>
                  <a:srgbClr val="FFFFFF"/>
                </a:solidFill>
                <a:latin typeface="+mj-lt"/>
                <a:ea typeface="+mj-ea"/>
                <a:cs typeface="+mj-cs"/>
                <a:sym typeface="Europea Medium"/>
              </a:defRPr>
            </a:pPr>
            <a:r>
              <a:rPr lang="en-ZA" sz="1800" dirty="0">
                <a:solidFill>
                  <a:srgbClr val="FFFFFF"/>
                </a:solidFill>
                <a:latin typeface="Europea Light"/>
                <a:ea typeface="Europea Light"/>
                <a:cs typeface="Europea Light"/>
                <a:sym typeface="Europea Light"/>
              </a:rPr>
              <a:t>The UK had a general election which also saw a change of Government, from Conservative to Labour.</a:t>
            </a:r>
          </a:p>
        </p:txBody>
      </p:sp>
      <p:sp>
        <p:nvSpPr>
          <p:cNvPr id="3" name="Title 3">
            <a:extLst>
              <a:ext uri="{FF2B5EF4-FFF2-40B4-BE49-F238E27FC236}">
                <a16:creationId xmlns:a16="http://schemas.microsoft.com/office/drawing/2014/main" id="{7EC3B111-0322-F583-DB5C-69FADFAAA826}"/>
              </a:ext>
            </a:extLst>
          </p:cNvPr>
          <p:cNvSpPr txBox="1">
            <a:spLocks/>
          </p:cNvSpPr>
          <p:nvPr/>
        </p:nvSpPr>
        <p:spPr>
          <a:xfrm>
            <a:off x="405063" y="440872"/>
            <a:ext cx="4215923" cy="310242"/>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4400" kern="1200">
                <a:solidFill>
                  <a:schemeClr val="bg1"/>
                </a:solidFill>
                <a:latin typeface="+mj-lt"/>
                <a:ea typeface="+mj-ea"/>
                <a:cs typeface="+mj-cs"/>
              </a:defRPr>
            </a:lvl1pPr>
          </a:lstStyle>
          <a:p>
            <a:r>
              <a:rPr lang="en-US" sz="1000" dirty="0">
                <a:latin typeface="Europea" pitchFamily="2" charset="0"/>
                <a:ea typeface="Europea" pitchFamily="2" charset="0"/>
              </a:rPr>
              <a:t>EUROPE DAY DEMOCRACY QUIZ</a:t>
            </a:r>
          </a:p>
        </p:txBody>
      </p:sp>
    </p:spTree>
    <p:extLst>
      <p:ext uri="{BB962C8B-B14F-4D97-AF65-F5344CB8AC3E}">
        <p14:creationId xmlns:p14="http://schemas.microsoft.com/office/powerpoint/2010/main" val="54207580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5E7CDD-7363-7D98-1FDD-F319F4A67825}"/>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DC9E14E2-7FB2-0875-728B-63DCF696193B}"/>
              </a:ext>
            </a:extLst>
          </p:cNvPr>
          <p:cNvSpPr txBox="1">
            <a:spLocks/>
          </p:cNvSpPr>
          <p:nvPr/>
        </p:nvSpPr>
        <p:spPr>
          <a:xfrm>
            <a:off x="405064" y="1273629"/>
            <a:ext cx="5690936" cy="4457700"/>
          </a:xfrm>
          <a:prstGeom prst="rect">
            <a:avLst/>
          </a:prstGeom>
        </p:spPr>
        <p:txBody>
          <a:bodyPr anchor="t" anchorCtr="0">
            <a:noAutofit/>
          </a:bodyPr>
          <a:lstStyle>
            <a:lvl1pPr algn="l" defTabSz="914400" rtl="0" eaLnBrk="1" latinLnBrk="0" hangingPunct="1">
              <a:lnSpc>
                <a:spcPct val="90000"/>
              </a:lnSpc>
              <a:spcBef>
                <a:spcPct val="0"/>
              </a:spcBef>
              <a:buNone/>
              <a:defRPr sz="4400" kern="1200">
                <a:solidFill>
                  <a:srgbClr val="004EA8"/>
                </a:solidFill>
                <a:latin typeface="+mj-lt"/>
                <a:ea typeface="+mj-ea"/>
                <a:cs typeface="+mj-cs"/>
              </a:defRPr>
            </a:lvl1pPr>
          </a:lstStyle>
          <a:p>
            <a:pPr>
              <a:lnSpc>
                <a:spcPts val="5900"/>
              </a:lnSpc>
            </a:pPr>
            <a:r>
              <a:rPr lang="en-US" sz="4800" b="1" dirty="0">
                <a:solidFill>
                  <a:schemeClr val="bg1"/>
                </a:solidFill>
                <a:latin typeface="Europea" pitchFamily="2" charset="0"/>
                <a:ea typeface="Europea" pitchFamily="2" charset="0"/>
              </a:rPr>
              <a:t>7. Who can vote in European Union elections?</a:t>
            </a:r>
          </a:p>
        </p:txBody>
      </p:sp>
      <p:sp>
        <p:nvSpPr>
          <p:cNvPr id="7" name="This is the public campaign and all the communication activities that will underpin it. In this stage we underline the importance of democratic engagement, no matter citizens’ political orientation or opinion of the EU.">
            <a:extLst>
              <a:ext uri="{FF2B5EF4-FFF2-40B4-BE49-F238E27FC236}">
                <a16:creationId xmlns:a16="http://schemas.microsoft.com/office/drawing/2014/main" id="{9294EA9F-3E96-0A24-4FAE-84EB7E794F86}"/>
              </a:ext>
            </a:extLst>
          </p:cNvPr>
          <p:cNvSpPr txBox="1">
            <a:spLocks/>
          </p:cNvSpPr>
          <p:nvPr/>
        </p:nvSpPr>
        <p:spPr>
          <a:xfrm>
            <a:off x="6384473" y="1273629"/>
            <a:ext cx="5402464" cy="5223423"/>
          </a:xfrm>
          <a:prstGeom prst="rect">
            <a:avLst/>
          </a:prstGeom>
        </p:spPr>
        <p:txBody>
          <a:bodyPr lIns="0" tIns="0" rIns="0" bIns="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4EA8"/>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4EA8"/>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4EA8"/>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4EA8"/>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4EA8"/>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280"/>
              </a:lnSpc>
              <a:defRPr sz="4200" b="0">
                <a:solidFill>
                  <a:srgbClr val="0C4DA2"/>
                </a:solidFill>
                <a:latin typeface="+mj-lt"/>
                <a:ea typeface="+mj-ea"/>
                <a:cs typeface="+mj-cs"/>
                <a:sym typeface="Europea Medium"/>
              </a:defRPr>
            </a:pPr>
            <a:endParaRPr lang="en-ZA" sz="1800" dirty="0">
              <a:solidFill>
                <a:srgbClr val="0C4DA2"/>
              </a:solidFill>
              <a:latin typeface="Europea" pitchFamily="2" charset="0"/>
              <a:ea typeface="Europea" pitchFamily="2" charset="0"/>
              <a:cs typeface="+mj-cs"/>
              <a:sym typeface="Europea Medium"/>
            </a:endParaRPr>
          </a:p>
        </p:txBody>
      </p:sp>
      <p:sp>
        <p:nvSpPr>
          <p:cNvPr id="5" name="Title 3">
            <a:extLst>
              <a:ext uri="{FF2B5EF4-FFF2-40B4-BE49-F238E27FC236}">
                <a16:creationId xmlns:a16="http://schemas.microsoft.com/office/drawing/2014/main" id="{8D2CA894-7EF1-AEF2-5FBC-398BF2158EBA}"/>
              </a:ext>
            </a:extLst>
          </p:cNvPr>
          <p:cNvSpPr txBox="1">
            <a:spLocks/>
          </p:cNvSpPr>
          <p:nvPr/>
        </p:nvSpPr>
        <p:spPr>
          <a:xfrm>
            <a:off x="405063" y="440872"/>
            <a:ext cx="4215923" cy="310242"/>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4400" kern="1200">
                <a:solidFill>
                  <a:schemeClr val="bg1"/>
                </a:solidFill>
                <a:latin typeface="+mj-lt"/>
                <a:ea typeface="+mj-ea"/>
                <a:cs typeface="+mj-cs"/>
              </a:defRPr>
            </a:lvl1pPr>
          </a:lstStyle>
          <a:p>
            <a:r>
              <a:rPr lang="en-US" sz="1000" dirty="0">
                <a:latin typeface="Europea" pitchFamily="2" charset="0"/>
                <a:ea typeface="Europea" pitchFamily="2" charset="0"/>
              </a:rPr>
              <a:t>EUROPE DAY DEMOCRACY QUIZ</a:t>
            </a:r>
          </a:p>
        </p:txBody>
      </p:sp>
      <p:graphicFrame>
        <p:nvGraphicFramePr>
          <p:cNvPr id="2" name="Diagram 1">
            <a:extLst>
              <a:ext uri="{FF2B5EF4-FFF2-40B4-BE49-F238E27FC236}">
                <a16:creationId xmlns:a16="http://schemas.microsoft.com/office/drawing/2014/main" id="{6C816F11-8C20-1978-C4EB-8BF7CA0F74AC}"/>
              </a:ext>
            </a:extLst>
          </p:cNvPr>
          <p:cNvGraphicFramePr/>
          <p:nvPr>
            <p:extLst>
              <p:ext uri="{D42A27DB-BD31-4B8C-83A1-F6EECF244321}">
                <p14:modId xmlns:p14="http://schemas.microsoft.com/office/powerpoint/2010/main" val="700926253"/>
              </p:ext>
            </p:extLst>
          </p:nvPr>
        </p:nvGraphicFramePr>
        <p:xfrm>
          <a:off x="6384473" y="1126671"/>
          <a:ext cx="5402463" cy="537038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2437211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5E7CDD-7363-7D98-1FDD-F319F4A67825}"/>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DC9E14E2-7FB2-0875-728B-63DCF696193B}"/>
              </a:ext>
            </a:extLst>
          </p:cNvPr>
          <p:cNvSpPr txBox="1">
            <a:spLocks/>
          </p:cNvSpPr>
          <p:nvPr/>
        </p:nvSpPr>
        <p:spPr>
          <a:xfrm>
            <a:off x="405064" y="1273629"/>
            <a:ext cx="5402464" cy="4457700"/>
          </a:xfrm>
          <a:prstGeom prst="rect">
            <a:avLst/>
          </a:prstGeom>
        </p:spPr>
        <p:txBody>
          <a:bodyPr anchor="t" anchorCtr="0">
            <a:noAutofit/>
          </a:bodyPr>
          <a:lstStyle>
            <a:lvl1pPr algn="l" defTabSz="914400" rtl="0" eaLnBrk="1" latinLnBrk="0" hangingPunct="1">
              <a:lnSpc>
                <a:spcPct val="90000"/>
              </a:lnSpc>
              <a:spcBef>
                <a:spcPct val="0"/>
              </a:spcBef>
              <a:buNone/>
              <a:defRPr sz="4400" kern="1200">
                <a:solidFill>
                  <a:srgbClr val="004EA8"/>
                </a:solidFill>
                <a:latin typeface="+mj-lt"/>
                <a:ea typeface="+mj-ea"/>
                <a:cs typeface="+mj-cs"/>
              </a:defRPr>
            </a:lvl1pPr>
          </a:lstStyle>
          <a:p>
            <a:pPr>
              <a:lnSpc>
                <a:spcPts val="5900"/>
              </a:lnSpc>
            </a:pPr>
            <a:r>
              <a:rPr lang="en-US" sz="4800" b="1" dirty="0">
                <a:solidFill>
                  <a:schemeClr val="bg1"/>
                </a:solidFill>
                <a:latin typeface="Europea" pitchFamily="2" charset="0"/>
                <a:ea typeface="Europea" pitchFamily="2" charset="0"/>
              </a:rPr>
              <a:t>7. Who can vote in European Union elections?</a:t>
            </a:r>
          </a:p>
        </p:txBody>
      </p:sp>
      <p:sp>
        <p:nvSpPr>
          <p:cNvPr id="7" name="This is the public campaign and all the communication activities that will underpin it. In this stage we underline the importance of democratic engagement, no matter citizens’ political orientation or opinion of the EU.">
            <a:extLst>
              <a:ext uri="{FF2B5EF4-FFF2-40B4-BE49-F238E27FC236}">
                <a16:creationId xmlns:a16="http://schemas.microsoft.com/office/drawing/2014/main" id="{9294EA9F-3E96-0A24-4FAE-84EB7E794F86}"/>
              </a:ext>
            </a:extLst>
          </p:cNvPr>
          <p:cNvSpPr txBox="1">
            <a:spLocks/>
          </p:cNvSpPr>
          <p:nvPr/>
        </p:nvSpPr>
        <p:spPr>
          <a:xfrm>
            <a:off x="6384473" y="1273629"/>
            <a:ext cx="5402464" cy="5223423"/>
          </a:xfrm>
          <a:prstGeom prst="rect">
            <a:avLst/>
          </a:prstGeom>
        </p:spPr>
        <p:txBody>
          <a:bodyPr lIns="0" tIns="0" rIns="0" bIns="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4EA8"/>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4EA8"/>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4EA8"/>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4EA8"/>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4EA8"/>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280"/>
              </a:lnSpc>
              <a:defRPr sz="4200" b="0">
                <a:solidFill>
                  <a:srgbClr val="0C4DA2"/>
                </a:solidFill>
                <a:latin typeface="+mj-lt"/>
                <a:ea typeface="+mj-ea"/>
                <a:cs typeface="+mj-cs"/>
                <a:sym typeface="Europea Medium"/>
              </a:defRPr>
            </a:pPr>
            <a:endParaRPr lang="en-ZA" sz="1800" dirty="0">
              <a:solidFill>
                <a:srgbClr val="0C4DA2"/>
              </a:solidFill>
              <a:latin typeface="Europea" pitchFamily="2" charset="0"/>
              <a:ea typeface="Europea" pitchFamily="2" charset="0"/>
              <a:cs typeface="+mj-cs"/>
              <a:sym typeface="Europea Medium"/>
            </a:endParaRPr>
          </a:p>
        </p:txBody>
      </p:sp>
      <p:sp>
        <p:nvSpPr>
          <p:cNvPr id="5" name="Title 3">
            <a:extLst>
              <a:ext uri="{FF2B5EF4-FFF2-40B4-BE49-F238E27FC236}">
                <a16:creationId xmlns:a16="http://schemas.microsoft.com/office/drawing/2014/main" id="{8D2CA894-7EF1-AEF2-5FBC-398BF2158EBA}"/>
              </a:ext>
            </a:extLst>
          </p:cNvPr>
          <p:cNvSpPr txBox="1">
            <a:spLocks/>
          </p:cNvSpPr>
          <p:nvPr/>
        </p:nvSpPr>
        <p:spPr>
          <a:xfrm>
            <a:off x="405063" y="440872"/>
            <a:ext cx="4215923" cy="310242"/>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4400" kern="1200">
                <a:solidFill>
                  <a:schemeClr val="bg1"/>
                </a:solidFill>
                <a:latin typeface="+mj-lt"/>
                <a:ea typeface="+mj-ea"/>
                <a:cs typeface="+mj-cs"/>
              </a:defRPr>
            </a:lvl1pPr>
          </a:lstStyle>
          <a:p>
            <a:r>
              <a:rPr lang="en-US" sz="1000" dirty="0">
                <a:latin typeface="Europea" pitchFamily="2" charset="0"/>
                <a:ea typeface="Europea" pitchFamily="2" charset="0"/>
              </a:rPr>
              <a:t>EUROPE DAY DEMOCRACY QUIZ</a:t>
            </a:r>
          </a:p>
        </p:txBody>
      </p:sp>
      <p:graphicFrame>
        <p:nvGraphicFramePr>
          <p:cNvPr id="2" name="Diagram 1">
            <a:extLst>
              <a:ext uri="{FF2B5EF4-FFF2-40B4-BE49-F238E27FC236}">
                <a16:creationId xmlns:a16="http://schemas.microsoft.com/office/drawing/2014/main" id="{6C816F11-8C20-1978-C4EB-8BF7CA0F74AC}"/>
              </a:ext>
            </a:extLst>
          </p:cNvPr>
          <p:cNvGraphicFramePr/>
          <p:nvPr>
            <p:extLst>
              <p:ext uri="{D42A27DB-BD31-4B8C-83A1-F6EECF244321}">
                <p14:modId xmlns:p14="http://schemas.microsoft.com/office/powerpoint/2010/main" val="3026723151"/>
              </p:ext>
            </p:extLst>
          </p:nvPr>
        </p:nvGraphicFramePr>
        <p:xfrm>
          <a:off x="6384473" y="1126671"/>
          <a:ext cx="5402463" cy="537038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Graphic 2" descr="Badge Tick1 outline">
            <a:extLst>
              <a:ext uri="{FF2B5EF4-FFF2-40B4-BE49-F238E27FC236}">
                <a16:creationId xmlns:a16="http://schemas.microsoft.com/office/drawing/2014/main" id="{DFB6D38E-D46D-A2DE-052F-125C6BF4B38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988040" y="5281008"/>
            <a:ext cx="914400" cy="914400"/>
          </a:xfrm>
          <a:prstGeom prst="rect">
            <a:avLst/>
          </a:prstGeom>
        </p:spPr>
      </p:pic>
      <p:pic>
        <p:nvPicPr>
          <p:cNvPr id="9" name="Graphic 8" descr="Badge Tick1 outline">
            <a:extLst>
              <a:ext uri="{FF2B5EF4-FFF2-40B4-BE49-F238E27FC236}">
                <a16:creationId xmlns:a16="http://schemas.microsoft.com/office/drawing/2014/main" id="{DA571EF5-82E0-B828-9438-E8BC2359CC8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988040" y="1576992"/>
            <a:ext cx="914400" cy="914400"/>
          </a:xfrm>
          <a:prstGeom prst="rect">
            <a:avLst/>
          </a:prstGeom>
        </p:spPr>
      </p:pic>
      <p:pic>
        <p:nvPicPr>
          <p:cNvPr id="6" name="Graphic 5" descr="Badge Cross outline">
            <a:extLst>
              <a:ext uri="{FF2B5EF4-FFF2-40B4-BE49-F238E27FC236}">
                <a16:creationId xmlns:a16="http://schemas.microsoft.com/office/drawing/2014/main" id="{D5A39A77-38D9-D719-B261-687295162D5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988040" y="2825387"/>
            <a:ext cx="914400" cy="914400"/>
          </a:xfrm>
          <a:prstGeom prst="rect">
            <a:avLst/>
          </a:prstGeom>
        </p:spPr>
      </p:pic>
      <p:pic>
        <p:nvPicPr>
          <p:cNvPr id="11" name="Graphic 10" descr="Badge Cross outline">
            <a:extLst>
              <a:ext uri="{FF2B5EF4-FFF2-40B4-BE49-F238E27FC236}">
                <a16:creationId xmlns:a16="http://schemas.microsoft.com/office/drawing/2014/main" id="{49E878D6-16CF-3134-2E3F-E85C949C1BE3}"/>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988040" y="4038926"/>
            <a:ext cx="914400" cy="914400"/>
          </a:xfrm>
          <a:prstGeom prst="rect">
            <a:avLst/>
          </a:prstGeom>
        </p:spPr>
      </p:pic>
    </p:spTree>
    <p:extLst>
      <p:ext uri="{BB962C8B-B14F-4D97-AF65-F5344CB8AC3E}">
        <p14:creationId xmlns:p14="http://schemas.microsoft.com/office/powerpoint/2010/main" val="427444156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3D8724C-6CCD-AA59-4722-6AA1035DB409}"/>
              </a:ext>
            </a:extLst>
          </p:cNvPr>
          <p:cNvSpPr txBox="1">
            <a:spLocks/>
          </p:cNvSpPr>
          <p:nvPr/>
        </p:nvSpPr>
        <p:spPr>
          <a:xfrm>
            <a:off x="405064" y="1273629"/>
            <a:ext cx="5690936" cy="4457700"/>
          </a:xfrm>
          <a:prstGeom prst="rect">
            <a:avLst/>
          </a:prstGeom>
        </p:spPr>
        <p:txBody>
          <a:bodyPr anchor="t" anchorCtr="0">
            <a:noAutofit/>
          </a:bodyPr>
          <a:lstStyle>
            <a:lvl1pPr algn="l" defTabSz="914400" rtl="0" eaLnBrk="1" latinLnBrk="0" hangingPunct="1">
              <a:lnSpc>
                <a:spcPct val="90000"/>
              </a:lnSpc>
              <a:spcBef>
                <a:spcPct val="0"/>
              </a:spcBef>
              <a:buNone/>
              <a:defRPr sz="4400" kern="1200">
                <a:solidFill>
                  <a:srgbClr val="004EA8"/>
                </a:solidFill>
                <a:latin typeface="+mj-lt"/>
                <a:ea typeface="+mj-ea"/>
                <a:cs typeface="+mj-cs"/>
              </a:defRPr>
            </a:lvl1pPr>
          </a:lstStyle>
          <a:p>
            <a:pPr>
              <a:lnSpc>
                <a:spcPts val="5900"/>
              </a:lnSpc>
            </a:pPr>
            <a:r>
              <a:rPr lang="en-GB" sz="4800" b="1" dirty="0">
                <a:solidFill>
                  <a:schemeClr val="bg1"/>
                </a:solidFill>
                <a:latin typeface="Europea" pitchFamily="2" charset="0"/>
                <a:ea typeface="Europea" pitchFamily="2" charset="0"/>
              </a:rPr>
              <a:t>To vote in EU elections, you need to be a citizen of an EU member state. </a:t>
            </a:r>
            <a:endParaRPr lang="en-US" sz="4800" b="1" dirty="0">
              <a:solidFill>
                <a:schemeClr val="bg1"/>
              </a:solidFill>
              <a:latin typeface="Europea" pitchFamily="2" charset="0"/>
              <a:ea typeface="Europea" pitchFamily="2" charset="0"/>
            </a:endParaRPr>
          </a:p>
        </p:txBody>
      </p:sp>
      <p:sp>
        <p:nvSpPr>
          <p:cNvPr id="5" name="This is the public campaign and all the communication activities that will underpin it. In this stage we underline the importance of democratic engagement, no matter citizens’ political orientation or opinion of the EU.">
            <a:extLst>
              <a:ext uri="{FF2B5EF4-FFF2-40B4-BE49-F238E27FC236}">
                <a16:creationId xmlns:a16="http://schemas.microsoft.com/office/drawing/2014/main" id="{07C9B8E0-7B3C-FFCB-C27E-D7204BD7202B}"/>
              </a:ext>
            </a:extLst>
          </p:cNvPr>
          <p:cNvSpPr txBox="1">
            <a:spLocks/>
          </p:cNvSpPr>
          <p:nvPr/>
        </p:nvSpPr>
        <p:spPr>
          <a:xfrm>
            <a:off x="6200275" y="1423447"/>
            <a:ext cx="5586662" cy="4922447"/>
          </a:xfrm>
          <a:prstGeom prst="rect">
            <a:avLst/>
          </a:prstGeom>
        </p:spPr>
        <p:txBody>
          <a:bodyPr lIns="50800" tIns="50800" rIns="50800" bIns="5080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4EA8"/>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4EA8"/>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4EA8"/>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4EA8"/>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4EA8"/>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880"/>
              </a:lnSpc>
              <a:buNone/>
              <a:defRPr sz="4200" b="0">
                <a:solidFill>
                  <a:srgbClr val="FFFFFF"/>
                </a:solidFill>
                <a:latin typeface="+mj-lt"/>
                <a:ea typeface="+mj-ea"/>
                <a:cs typeface="+mj-cs"/>
                <a:sym typeface="Europea Medium"/>
              </a:defRPr>
            </a:pPr>
            <a:r>
              <a:rPr lang="en-GB" sz="1800" dirty="0">
                <a:solidFill>
                  <a:srgbClr val="FFFFFF"/>
                </a:solidFill>
                <a:latin typeface="Europea Light"/>
                <a:ea typeface="Europea Light"/>
                <a:cs typeface="Europea Light"/>
                <a:sym typeface="Europea Light"/>
              </a:rPr>
              <a:t>Irish and German citizens can vote in the European Parliament elections, along with the citizens of the other 25 EU member states.</a:t>
            </a:r>
          </a:p>
          <a:p>
            <a:pPr marL="0" indent="0">
              <a:lnSpc>
                <a:spcPts val="2880"/>
              </a:lnSpc>
              <a:buNone/>
              <a:defRPr sz="4200" b="0">
                <a:solidFill>
                  <a:srgbClr val="FFFFFF"/>
                </a:solidFill>
                <a:latin typeface="+mj-lt"/>
                <a:ea typeface="+mj-ea"/>
                <a:cs typeface="+mj-cs"/>
                <a:sym typeface="Europea Medium"/>
              </a:defRPr>
            </a:pPr>
            <a:endParaRPr lang="en-GB" sz="1800" dirty="0">
              <a:solidFill>
                <a:srgbClr val="FFFFFF"/>
              </a:solidFill>
              <a:latin typeface="Europea Light"/>
              <a:ea typeface="Europea Light"/>
              <a:cs typeface="Europea Light"/>
              <a:sym typeface="Europea Light"/>
            </a:endParaRPr>
          </a:p>
          <a:p>
            <a:pPr marL="0" indent="0">
              <a:lnSpc>
                <a:spcPts val="2880"/>
              </a:lnSpc>
              <a:buNone/>
              <a:defRPr sz="4200" b="0">
                <a:solidFill>
                  <a:srgbClr val="FFFFFF"/>
                </a:solidFill>
                <a:latin typeface="+mj-lt"/>
                <a:ea typeface="+mj-ea"/>
                <a:cs typeface="+mj-cs"/>
                <a:sym typeface="Europea Medium"/>
              </a:defRPr>
            </a:pPr>
            <a:r>
              <a:rPr lang="en-GB" sz="1800" dirty="0">
                <a:solidFill>
                  <a:srgbClr val="FFFFFF"/>
                </a:solidFill>
                <a:latin typeface="Europea Light"/>
                <a:ea typeface="Europea Light"/>
                <a:cs typeface="Europea Light"/>
                <a:sym typeface="Europea Light"/>
              </a:rPr>
              <a:t>The United Kingdom chose to leave the EU in 2016, so since 2020 UK citizens cannot vote in EU elections, and we do not send anyone to </a:t>
            </a:r>
            <a:r>
              <a:rPr lang="en-GB" sz="1800">
                <a:solidFill>
                  <a:srgbClr val="FFFFFF"/>
                </a:solidFill>
                <a:latin typeface="Europea Light"/>
                <a:ea typeface="Europea Light"/>
                <a:cs typeface="Europea Light"/>
                <a:sym typeface="Europea Light"/>
              </a:rPr>
              <a:t>sit in the </a:t>
            </a:r>
            <a:r>
              <a:rPr lang="en-GB" sz="1800" dirty="0">
                <a:solidFill>
                  <a:srgbClr val="FFFFFF"/>
                </a:solidFill>
                <a:latin typeface="Europea Light"/>
                <a:ea typeface="Europea Light"/>
                <a:cs typeface="Europea Light"/>
                <a:sym typeface="Europea Light"/>
              </a:rPr>
              <a:t>European Parliament.</a:t>
            </a:r>
          </a:p>
          <a:p>
            <a:pPr marL="0" indent="0">
              <a:lnSpc>
                <a:spcPts val="2880"/>
              </a:lnSpc>
              <a:buNone/>
              <a:defRPr sz="4200" b="0">
                <a:solidFill>
                  <a:srgbClr val="FFFFFF"/>
                </a:solidFill>
                <a:latin typeface="+mj-lt"/>
                <a:ea typeface="+mj-ea"/>
                <a:cs typeface="+mj-cs"/>
                <a:sym typeface="Europea Medium"/>
              </a:defRPr>
            </a:pPr>
            <a:endParaRPr lang="en-GB" sz="1800" dirty="0">
              <a:solidFill>
                <a:srgbClr val="FFFFFF"/>
              </a:solidFill>
              <a:latin typeface="Europea Light"/>
              <a:ea typeface="Europea Light"/>
              <a:cs typeface="Europea Light"/>
              <a:sym typeface="Europea Light"/>
            </a:endParaRPr>
          </a:p>
          <a:p>
            <a:pPr marL="0" indent="0">
              <a:lnSpc>
                <a:spcPts val="2880"/>
              </a:lnSpc>
              <a:buNone/>
              <a:defRPr sz="4200" b="0">
                <a:solidFill>
                  <a:srgbClr val="FFFFFF"/>
                </a:solidFill>
                <a:latin typeface="+mj-lt"/>
                <a:ea typeface="+mj-ea"/>
                <a:cs typeface="+mj-cs"/>
                <a:sym typeface="Europea Medium"/>
              </a:defRPr>
            </a:pPr>
            <a:r>
              <a:rPr lang="en-GB" sz="1800" dirty="0">
                <a:solidFill>
                  <a:srgbClr val="FFFFFF"/>
                </a:solidFill>
                <a:latin typeface="Europea Light"/>
                <a:ea typeface="Europea Light"/>
                <a:cs typeface="Europea Light"/>
                <a:sym typeface="Europea Light"/>
              </a:rPr>
              <a:t>Switzerland has never been part of the EU, so Switzerland does not elect any Members of the European Parliament either.</a:t>
            </a:r>
            <a:endParaRPr lang="en-ZA" sz="1800" dirty="0">
              <a:solidFill>
                <a:srgbClr val="FFFFFF"/>
              </a:solidFill>
              <a:latin typeface="Europea Light"/>
              <a:ea typeface="Europea Light"/>
              <a:cs typeface="Europea Light"/>
              <a:sym typeface="Europea Light"/>
            </a:endParaRPr>
          </a:p>
        </p:txBody>
      </p:sp>
      <p:sp>
        <p:nvSpPr>
          <p:cNvPr id="3" name="Title 3">
            <a:extLst>
              <a:ext uri="{FF2B5EF4-FFF2-40B4-BE49-F238E27FC236}">
                <a16:creationId xmlns:a16="http://schemas.microsoft.com/office/drawing/2014/main" id="{7EC3B111-0322-F583-DB5C-69FADFAAA826}"/>
              </a:ext>
            </a:extLst>
          </p:cNvPr>
          <p:cNvSpPr txBox="1">
            <a:spLocks/>
          </p:cNvSpPr>
          <p:nvPr/>
        </p:nvSpPr>
        <p:spPr>
          <a:xfrm>
            <a:off x="405063" y="440872"/>
            <a:ext cx="4215923" cy="310242"/>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4400" kern="1200">
                <a:solidFill>
                  <a:schemeClr val="bg1"/>
                </a:solidFill>
                <a:latin typeface="+mj-lt"/>
                <a:ea typeface="+mj-ea"/>
                <a:cs typeface="+mj-cs"/>
              </a:defRPr>
            </a:lvl1pPr>
          </a:lstStyle>
          <a:p>
            <a:r>
              <a:rPr lang="en-US" sz="1000" dirty="0">
                <a:latin typeface="Europea" pitchFamily="2" charset="0"/>
                <a:ea typeface="Europea" pitchFamily="2" charset="0"/>
              </a:rPr>
              <a:t>EUROPE DAY DEMOCRACY QUIZ</a:t>
            </a:r>
          </a:p>
        </p:txBody>
      </p:sp>
    </p:spTree>
    <p:extLst>
      <p:ext uri="{BB962C8B-B14F-4D97-AF65-F5344CB8AC3E}">
        <p14:creationId xmlns:p14="http://schemas.microsoft.com/office/powerpoint/2010/main" val="168673140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5E7CDD-7363-7D98-1FDD-F319F4A67825}"/>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DC9E14E2-7FB2-0875-728B-63DCF696193B}"/>
              </a:ext>
            </a:extLst>
          </p:cNvPr>
          <p:cNvSpPr txBox="1">
            <a:spLocks/>
          </p:cNvSpPr>
          <p:nvPr/>
        </p:nvSpPr>
        <p:spPr>
          <a:xfrm>
            <a:off x="405064" y="1273629"/>
            <a:ext cx="5312072" cy="4457700"/>
          </a:xfrm>
          <a:prstGeom prst="rect">
            <a:avLst/>
          </a:prstGeom>
        </p:spPr>
        <p:txBody>
          <a:bodyPr anchor="t" anchorCtr="0">
            <a:noAutofit/>
          </a:bodyPr>
          <a:lstStyle>
            <a:lvl1pPr algn="l" defTabSz="914400" rtl="0" eaLnBrk="1" latinLnBrk="0" hangingPunct="1">
              <a:lnSpc>
                <a:spcPct val="90000"/>
              </a:lnSpc>
              <a:spcBef>
                <a:spcPct val="0"/>
              </a:spcBef>
              <a:buNone/>
              <a:defRPr sz="4400" kern="1200">
                <a:solidFill>
                  <a:srgbClr val="004EA8"/>
                </a:solidFill>
                <a:latin typeface="+mj-lt"/>
                <a:ea typeface="+mj-ea"/>
                <a:cs typeface="+mj-cs"/>
              </a:defRPr>
            </a:lvl1pPr>
          </a:lstStyle>
          <a:p>
            <a:pPr>
              <a:lnSpc>
                <a:spcPts val="5900"/>
              </a:lnSpc>
            </a:pPr>
            <a:r>
              <a:rPr lang="en-US" sz="4800" b="1" dirty="0">
                <a:solidFill>
                  <a:schemeClr val="bg1"/>
                </a:solidFill>
                <a:latin typeface="Europea" pitchFamily="2" charset="0"/>
                <a:ea typeface="Europea" pitchFamily="2" charset="0"/>
              </a:rPr>
              <a:t>8. Where in the UK can you vote at 16?</a:t>
            </a:r>
          </a:p>
        </p:txBody>
      </p:sp>
      <p:sp>
        <p:nvSpPr>
          <p:cNvPr id="7" name="This is the public campaign and all the communication activities that will underpin it. In this stage we underline the importance of democratic engagement, no matter citizens’ political orientation or opinion of the EU.">
            <a:extLst>
              <a:ext uri="{FF2B5EF4-FFF2-40B4-BE49-F238E27FC236}">
                <a16:creationId xmlns:a16="http://schemas.microsoft.com/office/drawing/2014/main" id="{9294EA9F-3E96-0A24-4FAE-84EB7E794F86}"/>
              </a:ext>
            </a:extLst>
          </p:cNvPr>
          <p:cNvSpPr txBox="1">
            <a:spLocks/>
          </p:cNvSpPr>
          <p:nvPr/>
        </p:nvSpPr>
        <p:spPr>
          <a:xfrm>
            <a:off x="6384473" y="1273629"/>
            <a:ext cx="5402464" cy="5223423"/>
          </a:xfrm>
          <a:prstGeom prst="rect">
            <a:avLst/>
          </a:prstGeom>
        </p:spPr>
        <p:txBody>
          <a:bodyPr lIns="0" tIns="0" rIns="0" bIns="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4EA8"/>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4EA8"/>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4EA8"/>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4EA8"/>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4EA8"/>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280"/>
              </a:lnSpc>
              <a:defRPr sz="4200" b="0">
                <a:solidFill>
                  <a:srgbClr val="0C4DA2"/>
                </a:solidFill>
                <a:latin typeface="+mj-lt"/>
                <a:ea typeface="+mj-ea"/>
                <a:cs typeface="+mj-cs"/>
                <a:sym typeface="Europea Medium"/>
              </a:defRPr>
            </a:pPr>
            <a:endParaRPr lang="en-ZA" sz="1800" dirty="0">
              <a:solidFill>
                <a:srgbClr val="0C4DA2"/>
              </a:solidFill>
              <a:latin typeface="Europea" pitchFamily="2" charset="0"/>
              <a:ea typeface="Europea" pitchFamily="2" charset="0"/>
              <a:cs typeface="+mj-cs"/>
              <a:sym typeface="Europea Medium"/>
            </a:endParaRPr>
          </a:p>
        </p:txBody>
      </p:sp>
      <p:sp>
        <p:nvSpPr>
          <p:cNvPr id="5" name="Title 3">
            <a:extLst>
              <a:ext uri="{FF2B5EF4-FFF2-40B4-BE49-F238E27FC236}">
                <a16:creationId xmlns:a16="http://schemas.microsoft.com/office/drawing/2014/main" id="{8D2CA894-7EF1-AEF2-5FBC-398BF2158EBA}"/>
              </a:ext>
            </a:extLst>
          </p:cNvPr>
          <p:cNvSpPr txBox="1">
            <a:spLocks/>
          </p:cNvSpPr>
          <p:nvPr/>
        </p:nvSpPr>
        <p:spPr>
          <a:xfrm>
            <a:off x="405063" y="440872"/>
            <a:ext cx="4215923" cy="310242"/>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4400" kern="1200">
                <a:solidFill>
                  <a:schemeClr val="bg1"/>
                </a:solidFill>
                <a:latin typeface="+mj-lt"/>
                <a:ea typeface="+mj-ea"/>
                <a:cs typeface="+mj-cs"/>
              </a:defRPr>
            </a:lvl1pPr>
          </a:lstStyle>
          <a:p>
            <a:r>
              <a:rPr lang="en-US" sz="1000" dirty="0">
                <a:latin typeface="Europea" pitchFamily="2" charset="0"/>
                <a:ea typeface="Europea" pitchFamily="2" charset="0"/>
              </a:rPr>
              <a:t>EUROPE DAY DEMOCRACY QUIZ</a:t>
            </a:r>
          </a:p>
        </p:txBody>
      </p:sp>
      <p:graphicFrame>
        <p:nvGraphicFramePr>
          <p:cNvPr id="2" name="Diagram 1">
            <a:extLst>
              <a:ext uri="{FF2B5EF4-FFF2-40B4-BE49-F238E27FC236}">
                <a16:creationId xmlns:a16="http://schemas.microsoft.com/office/drawing/2014/main" id="{6C816F11-8C20-1978-C4EB-8BF7CA0F74AC}"/>
              </a:ext>
            </a:extLst>
          </p:cNvPr>
          <p:cNvGraphicFramePr/>
          <p:nvPr>
            <p:extLst>
              <p:ext uri="{D42A27DB-BD31-4B8C-83A1-F6EECF244321}">
                <p14:modId xmlns:p14="http://schemas.microsoft.com/office/powerpoint/2010/main" val="3538715571"/>
              </p:ext>
            </p:extLst>
          </p:nvPr>
        </p:nvGraphicFramePr>
        <p:xfrm>
          <a:off x="6384473" y="1126671"/>
          <a:ext cx="5402463" cy="537038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45997574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5E7CDD-7363-7D98-1FDD-F319F4A67825}"/>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DC9E14E2-7FB2-0875-728B-63DCF696193B}"/>
              </a:ext>
            </a:extLst>
          </p:cNvPr>
          <p:cNvSpPr txBox="1">
            <a:spLocks/>
          </p:cNvSpPr>
          <p:nvPr/>
        </p:nvSpPr>
        <p:spPr>
          <a:xfrm>
            <a:off x="405064" y="1273629"/>
            <a:ext cx="5200977" cy="4457700"/>
          </a:xfrm>
          <a:prstGeom prst="rect">
            <a:avLst/>
          </a:prstGeom>
        </p:spPr>
        <p:txBody>
          <a:bodyPr anchor="t" anchorCtr="0">
            <a:noAutofit/>
          </a:bodyPr>
          <a:lstStyle>
            <a:lvl1pPr algn="l" defTabSz="914400" rtl="0" eaLnBrk="1" latinLnBrk="0" hangingPunct="1">
              <a:lnSpc>
                <a:spcPct val="90000"/>
              </a:lnSpc>
              <a:spcBef>
                <a:spcPct val="0"/>
              </a:spcBef>
              <a:buNone/>
              <a:defRPr sz="4400" kern="1200">
                <a:solidFill>
                  <a:srgbClr val="004EA8"/>
                </a:solidFill>
                <a:latin typeface="+mj-lt"/>
                <a:ea typeface="+mj-ea"/>
                <a:cs typeface="+mj-cs"/>
              </a:defRPr>
            </a:lvl1pPr>
          </a:lstStyle>
          <a:p>
            <a:pPr>
              <a:lnSpc>
                <a:spcPts val="5900"/>
              </a:lnSpc>
            </a:pPr>
            <a:r>
              <a:rPr lang="en-US" sz="4800" b="1" dirty="0">
                <a:solidFill>
                  <a:schemeClr val="bg1"/>
                </a:solidFill>
                <a:latin typeface="Europea" pitchFamily="2" charset="0"/>
                <a:ea typeface="Europea" pitchFamily="2" charset="0"/>
              </a:rPr>
              <a:t>8. Where in the UK can you vote at 16?</a:t>
            </a:r>
          </a:p>
        </p:txBody>
      </p:sp>
      <p:sp>
        <p:nvSpPr>
          <p:cNvPr id="7" name="This is the public campaign and all the communication activities that will underpin it. In this stage we underline the importance of democratic engagement, no matter citizens’ political orientation or opinion of the EU.">
            <a:extLst>
              <a:ext uri="{FF2B5EF4-FFF2-40B4-BE49-F238E27FC236}">
                <a16:creationId xmlns:a16="http://schemas.microsoft.com/office/drawing/2014/main" id="{9294EA9F-3E96-0A24-4FAE-84EB7E794F86}"/>
              </a:ext>
            </a:extLst>
          </p:cNvPr>
          <p:cNvSpPr txBox="1">
            <a:spLocks/>
          </p:cNvSpPr>
          <p:nvPr/>
        </p:nvSpPr>
        <p:spPr>
          <a:xfrm>
            <a:off x="6384473" y="1273629"/>
            <a:ext cx="5402464" cy="5223423"/>
          </a:xfrm>
          <a:prstGeom prst="rect">
            <a:avLst/>
          </a:prstGeom>
        </p:spPr>
        <p:txBody>
          <a:bodyPr lIns="0" tIns="0" rIns="0" bIns="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4EA8"/>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4EA8"/>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4EA8"/>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4EA8"/>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4EA8"/>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280"/>
              </a:lnSpc>
              <a:defRPr sz="4200" b="0">
                <a:solidFill>
                  <a:srgbClr val="0C4DA2"/>
                </a:solidFill>
                <a:latin typeface="+mj-lt"/>
                <a:ea typeface="+mj-ea"/>
                <a:cs typeface="+mj-cs"/>
                <a:sym typeface="Europea Medium"/>
              </a:defRPr>
            </a:pPr>
            <a:endParaRPr lang="en-ZA" sz="1800" dirty="0">
              <a:solidFill>
                <a:srgbClr val="0C4DA2"/>
              </a:solidFill>
              <a:latin typeface="Europea" pitchFamily="2" charset="0"/>
              <a:ea typeface="Europea" pitchFamily="2" charset="0"/>
              <a:cs typeface="+mj-cs"/>
              <a:sym typeface="Europea Medium"/>
            </a:endParaRPr>
          </a:p>
        </p:txBody>
      </p:sp>
      <p:sp>
        <p:nvSpPr>
          <p:cNvPr id="5" name="Title 3">
            <a:extLst>
              <a:ext uri="{FF2B5EF4-FFF2-40B4-BE49-F238E27FC236}">
                <a16:creationId xmlns:a16="http://schemas.microsoft.com/office/drawing/2014/main" id="{8D2CA894-7EF1-AEF2-5FBC-398BF2158EBA}"/>
              </a:ext>
            </a:extLst>
          </p:cNvPr>
          <p:cNvSpPr txBox="1">
            <a:spLocks/>
          </p:cNvSpPr>
          <p:nvPr/>
        </p:nvSpPr>
        <p:spPr>
          <a:xfrm>
            <a:off x="405063" y="440872"/>
            <a:ext cx="4215923" cy="310242"/>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4400" kern="1200">
                <a:solidFill>
                  <a:schemeClr val="bg1"/>
                </a:solidFill>
                <a:latin typeface="+mj-lt"/>
                <a:ea typeface="+mj-ea"/>
                <a:cs typeface="+mj-cs"/>
              </a:defRPr>
            </a:lvl1pPr>
          </a:lstStyle>
          <a:p>
            <a:r>
              <a:rPr lang="en-US" sz="1000" dirty="0">
                <a:latin typeface="Europea" pitchFamily="2" charset="0"/>
                <a:ea typeface="Europea" pitchFamily="2" charset="0"/>
              </a:rPr>
              <a:t>EUROPE DAY DEMOCRACY QUIZ</a:t>
            </a:r>
          </a:p>
        </p:txBody>
      </p:sp>
      <p:graphicFrame>
        <p:nvGraphicFramePr>
          <p:cNvPr id="2" name="Diagram 1">
            <a:extLst>
              <a:ext uri="{FF2B5EF4-FFF2-40B4-BE49-F238E27FC236}">
                <a16:creationId xmlns:a16="http://schemas.microsoft.com/office/drawing/2014/main" id="{6C816F11-8C20-1978-C4EB-8BF7CA0F74AC}"/>
              </a:ext>
            </a:extLst>
          </p:cNvPr>
          <p:cNvGraphicFramePr/>
          <p:nvPr/>
        </p:nvGraphicFramePr>
        <p:xfrm>
          <a:off x="6384473" y="1126671"/>
          <a:ext cx="5402463" cy="537038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Graphic 2" descr="Badge Tick1 outline">
            <a:extLst>
              <a:ext uri="{FF2B5EF4-FFF2-40B4-BE49-F238E27FC236}">
                <a16:creationId xmlns:a16="http://schemas.microsoft.com/office/drawing/2014/main" id="{DFB6D38E-D46D-A2DE-052F-125C6BF4B38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988040" y="5281008"/>
            <a:ext cx="914400" cy="914400"/>
          </a:xfrm>
          <a:prstGeom prst="rect">
            <a:avLst/>
          </a:prstGeom>
        </p:spPr>
      </p:pic>
      <p:pic>
        <p:nvPicPr>
          <p:cNvPr id="10" name="Graphic 9" descr="Badge Tick1 outline">
            <a:extLst>
              <a:ext uri="{FF2B5EF4-FFF2-40B4-BE49-F238E27FC236}">
                <a16:creationId xmlns:a16="http://schemas.microsoft.com/office/drawing/2014/main" id="{45717B52-7F2C-5BF7-4562-813E0BC52EE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988040" y="4046336"/>
            <a:ext cx="914400" cy="914400"/>
          </a:xfrm>
          <a:prstGeom prst="rect">
            <a:avLst/>
          </a:prstGeom>
        </p:spPr>
      </p:pic>
      <p:pic>
        <p:nvPicPr>
          <p:cNvPr id="6" name="Graphic 5" descr="Badge Cross outline">
            <a:extLst>
              <a:ext uri="{FF2B5EF4-FFF2-40B4-BE49-F238E27FC236}">
                <a16:creationId xmlns:a16="http://schemas.microsoft.com/office/drawing/2014/main" id="{D4EFC2EF-4573-A185-E9FF-C2127234D38D}"/>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988039" y="1595620"/>
            <a:ext cx="914400" cy="914400"/>
          </a:xfrm>
          <a:prstGeom prst="rect">
            <a:avLst/>
          </a:prstGeom>
        </p:spPr>
      </p:pic>
      <p:pic>
        <p:nvPicPr>
          <p:cNvPr id="11" name="Graphic 10" descr="Badge Cross outline">
            <a:extLst>
              <a:ext uri="{FF2B5EF4-FFF2-40B4-BE49-F238E27FC236}">
                <a16:creationId xmlns:a16="http://schemas.microsoft.com/office/drawing/2014/main" id="{D5A5C964-D4F3-6980-B330-530EA6E6999C}"/>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988039" y="2811664"/>
            <a:ext cx="914400" cy="914400"/>
          </a:xfrm>
          <a:prstGeom prst="rect">
            <a:avLst/>
          </a:prstGeom>
        </p:spPr>
      </p:pic>
    </p:spTree>
    <p:extLst>
      <p:ext uri="{BB962C8B-B14F-4D97-AF65-F5344CB8AC3E}">
        <p14:creationId xmlns:p14="http://schemas.microsoft.com/office/powerpoint/2010/main" val="236990037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3D8724C-6CCD-AA59-4722-6AA1035DB409}"/>
              </a:ext>
            </a:extLst>
          </p:cNvPr>
          <p:cNvSpPr txBox="1">
            <a:spLocks/>
          </p:cNvSpPr>
          <p:nvPr/>
        </p:nvSpPr>
        <p:spPr>
          <a:xfrm>
            <a:off x="405064" y="1273629"/>
            <a:ext cx="5690936" cy="4457700"/>
          </a:xfrm>
          <a:prstGeom prst="rect">
            <a:avLst/>
          </a:prstGeom>
        </p:spPr>
        <p:txBody>
          <a:bodyPr anchor="t" anchorCtr="0">
            <a:noAutofit/>
          </a:bodyPr>
          <a:lstStyle>
            <a:lvl1pPr algn="l" defTabSz="914400" rtl="0" eaLnBrk="1" latinLnBrk="0" hangingPunct="1">
              <a:lnSpc>
                <a:spcPct val="90000"/>
              </a:lnSpc>
              <a:spcBef>
                <a:spcPct val="0"/>
              </a:spcBef>
              <a:buNone/>
              <a:defRPr sz="4400" kern="1200">
                <a:solidFill>
                  <a:srgbClr val="004EA8"/>
                </a:solidFill>
                <a:latin typeface="+mj-lt"/>
                <a:ea typeface="+mj-ea"/>
                <a:cs typeface="+mj-cs"/>
              </a:defRPr>
            </a:lvl1pPr>
          </a:lstStyle>
          <a:p>
            <a:pPr>
              <a:lnSpc>
                <a:spcPts val="5900"/>
              </a:lnSpc>
            </a:pPr>
            <a:r>
              <a:rPr lang="en-GB" sz="4800" b="1" dirty="0">
                <a:solidFill>
                  <a:schemeClr val="bg1"/>
                </a:solidFill>
                <a:latin typeface="Europea" pitchFamily="2" charset="0"/>
                <a:ea typeface="Europea" pitchFamily="2" charset="0"/>
              </a:rPr>
              <a:t>16- and 17-year-olds can vote for Members of the Scottish Parliament and Welsh Senedd</a:t>
            </a:r>
            <a:endParaRPr lang="en-US" sz="4800" b="1" dirty="0">
              <a:solidFill>
                <a:schemeClr val="bg1"/>
              </a:solidFill>
              <a:latin typeface="Europea" pitchFamily="2" charset="0"/>
              <a:ea typeface="Europea" pitchFamily="2" charset="0"/>
            </a:endParaRPr>
          </a:p>
        </p:txBody>
      </p:sp>
      <p:sp>
        <p:nvSpPr>
          <p:cNvPr id="5" name="This is the public campaign and all the communication activities that will underpin it. In this stage we underline the importance of democratic engagement, no matter citizens’ political orientation or opinion of the EU.">
            <a:extLst>
              <a:ext uri="{FF2B5EF4-FFF2-40B4-BE49-F238E27FC236}">
                <a16:creationId xmlns:a16="http://schemas.microsoft.com/office/drawing/2014/main" id="{07C9B8E0-7B3C-FFCB-C27E-D7204BD7202B}"/>
              </a:ext>
            </a:extLst>
          </p:cNvPr>
          <p:cNvSpPr txBox="1">
            <a:spLocks/>
          </p:cNvSpPr>
          <p:nvPr/>
        </p:nvSpPr>
        <p:spPr>
          <a:xfrm>
            <a:off x="6200275" y="1423447"/>
            <a:ext cx="5586662" cy="4922447"/>
          </a:xfrm>
          <a:prstGeom prst="rect">
            <a:avLst/>
          </a:prstGeom>
        </p:spPr>
        <p:txBody>
          <a:bodyPr lIns="50800" tIns="50800" rIns="50800" bIns="5080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4EA8"/>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4EA8"/>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4EA8"/>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4EA8"/>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4EA8"/>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880"/>
              </a:lnSpc>
              <a:buNone/>
              <a:defRPr sz="4200" b="0">
                <a:solidFill>
                  <a:srgbClr val="FFFFFF"/>
                </a:solidFill>
                <a:latin typeface="+mj-lt"/>
                <a:ea typeface="+mj-ea"/>
                <a:cs typeface="+mj-cs"/>
                <a:sym typeface="Europea Medium"/>
              </a:defRPr>
            </a:pPr>
            <a:r>
              <a:rPr lang="en-GB" sz="1800" dirty="0">
                <a:solidFill>
                  <a:srgbClr val="FFFFFF"/>
                </a:solidFill>
                <a:latin typeface="Europea Light"/>
                <a:ea typeface="Europea Light"/>
                <a:cs typeface="Europea Light"/>
                <a:sym typeface="Europea Light"/>
              </a:rPr>
              <a:t>In England and Northern Ireland you need to be at least 18 to vote.</a:t>
            </a:r>
          </a:p>
          <a:p>
            <a:pPr marL="0" indent="0">
              <a:lnSpc>
                <a:spcPts val="2880"/>
              </a:lnSpc>
              <a:buNone/>
              <a:defRPr sz="4200" b="0">
                <a:solidFill>
                  <a:srgbClr val="FFFFFF"/>
                </a:solidFill>
                <a:latin typeface="+mj-lt"/>
                <a:ea typeface="+mj-ea"/>
                <a:cs typeface="+mj-cs"/>
                <a:sym typeface="Europea Medium"/>
              </a:defRPr>
            </a:pPr>
            <a:endParaRPr lang="en-ZA" sz="1800" dirty="0">
              <a:solidFill>
                <a:srgbClr val="FFFFFF"/>
              </a:solidFill>
              <a:latin typeface="Europea Light"/>
              <a:ea typeface="Europea Light"/>
              <a:cs typeface="Europea Light"/>
              <a:sym typeface="Europea Light"/>
            </a:endParaRPr>
          </a:p>
          <a:p>
            <a:pPr marL="0" indent="0">
              <a:lnSpc>
                <a:spcPts val="2880"/>
              </a:lnSpc>
              <a:buNone/>
              <a:defRPr sz="4200" b="0">
                <a:solidFill>
                  <a:srgbClr val="FFFFFF"/>
                </a:solidFill>
                <a:latin typeface="+mj-lt"/>
                <a:ea typeface="+mj-ea"/>
                <a:cs typeface="+mj-cs"/>
                <a:sym typeface="Europea Medium"/>
              </a:defRPr>
            </a:pPr>
            <a:r>
              <a:rPr lang="en-ZA" sz="1800" dirty="0">
                <a:solidFill>
                  <a:srgbClr val="FFFFFF"/>
                </a:solidFill>
                <a:latin typeface="Europea Light"/>
                <a:ea typeface="Europea Light"/>
                <a:cs typeface="Europea Light"/>
                <a:sym typeface="Europea Light"/>
              </a:rPr>
              <a:t>To vote in a general election (for Members of the UK Parliament) you must be 18 or over, wherever you are from.</a:t>
            </a:r>
          </a:p>
          <a:p>
            <a:pPr marL="0" indent="0">
              <a:lnSpc>
                <a:spcPts val="2880"/>
              </a:lnSpc>
              <a:buNone/>
              <a:defRPr sz="4200" b="0">
                <a:solidFill>
                  <a:srgbClr val="FFFFFF"/>
                </a:solidFill>
                <a:latin typeface="+mj-lt"/>
                <a:ea typeface="+mj-ea"/>
                <a:cs typeface="+mj-cs"/>
                <a:sym typeface="Europea Medium"/>
              </a:defRPr>
            </a:pPr>
            <a:endParaRPr lang="en-ZA" sz="1800" dirty="0">
              <a:solidFill>
                <a:srgbClr val="FFFFFF"/>
              </a:solidFill>
              <a:latin typeface="Europea Light"/>
              <a:ea typeface="Europea Light"/>
              <a:cs typeface="Europea Light"/>
              <a:sym typeface="Europea Light"/>
            </a:endParaRPr>
          </a:p>
          <a:p>
            <a:pPr marL="0" indent="0">
              <a:lnSpc>
                <a:spcPts val="2880"/>
              </a:lnSpc>
              <a:buNone/>
              <a:defRPr sz="4200" b="0">
                <a:solidFill>
                  <a:srgbClr val="FFFFFF"/>
                </a:solidFill>
                <a:latin typeface="+mj-lt"/>
                <a:ea typeface="+mj-ea"/>
                <a:cs typeface="+mj-cs"/>
                <a:sym typeface="Europea Medium"/>
              </a:defRPr>
            </a:pPr>
            <a:r>
              <a:rPr lang="en-ZA" sz="1800" dirty="0">
                <a:solidFill>
                  <a:srgbClr val="FFFFFF"/>
                </a:solidFill>
                <a:latin typeface="Europea Light"/>
                <a:ea typeface="Europea Light"/>
                <a:cs typeface="Europea Light"/>
                <a:sym typeface="Europea Light"/>
              </a:rPr>
              <a:t>You can register to vote at 16 throughout the UK.</a:t>
            </a:r>
          </a:p>
          <a:p>
            <a:pPr marL="0" indent="0">
              <a:lnSpc>
                <a:spcPts val="2880"/>
              </a:lnSpc>
              <a:buNone/>
              <a:defRPr sz="4200" b="0">
                <a:solidFill>
                  <a:srgbClr val="FFFFFF"/>
                </a:solidFill>
                <a:latin typeface="+mj-lt"/>
                <a:ea typeface="+mj-ea"/>
                <a:cs typeface="+mj-cs"/>
                <a:sym typeface="Europea Medium"/>
              </a:defRPr>
            </a:pPr>
            <a:r>
              <a:rPr lang="en-ZA" sz="1800" dirty="0">
                <a:solidFill>
                  <a:srgbClr val="FFFFFF"/>
                </a:solidFill>
                <a:latin typeface="Europea Light"/>
                <a:ea typeface="Europea Light"/>
                <a:cs typeface="Europea Light"/>
                <a:sym typeface="Europea Light"/>
              </a:rPr>
              <a:t>In Scotland and Wales you may register from your 14</a:t>
            </a:r>
            <a:r>
              <a:rPr lang="en-ZA" sz="1800" baseline="30000" dirty="0">
                <a:solidFill>
                  <a:srgbClr val="FFFFFF"/>
                </a:solidFill>
                <a:latin typeface="Europea Light"/>
                <a:ea typeface="Europea Light"/>
                <a:cs typeface="Europea Light"/>
                <a:sym typeface="Europea Light"/>
              </a:rPr>
              <a:t>th</a:t>
            </a:r>
            <a:r>
              <a:rPr lang="en-ZA" sz="1800" dirty="0">
                <a:solidFill>
                  <a:srgbClr val="FFFFFF"/>
                </a:solidFill>
                <a:latin typeface="Europea Light"/>
                <a:ea typeface="Europea Light"/>
                <a:cs typeface="Europea Light"/>
                <a:sym typeface="Europea Light"/>
              </a:rPr>
              <a:t> birthday.</a:t>
            </a:r>
            <a:endParaRPr lang="en-GB" sz="1800" dirty="0">
              <a:solidFill>
                <a:srgbClr val="FFFFFF"/>
              </a:solidFill>
              <a:latin typeface="Europea Light"/>
              <a:ea typeface="Europea Light"/>
              <a:cs typeface="Europea Light"/>
              <a:sym typeface="Europea Light"/>
            </a:endParaRPr>
          </a:p>
        </p:txBody>
      </p:sp>
      <p:sp>
        <p:nvSpPr>
          <p:cNvPr id="3" name="Title 3">
            <a:extLst>
              <a:ext uri="{FF2B5EF4-FFF2-40B4-BE49-F238E27FC236}">
                <a16:creationId xmlns:a16="http://schemas.microsoft.com/office/drawing/2014/main" id="{7EC3B111-0322-F583-DB5C-69FADFAAA826}"/>
              </a:ext>
            </a:extLst>
          </p:cNvPr>
          <p:cNvSpPr txBox="1">
            <a:spLocks/>
          </p:cNvSpPr>
          <p:nvPr/>
        </p:nvSpPr>
        <p:spPr>
          <a:xfrm>
            <a:off x="405063" y="440872"/>
            <a:ext cx="4215923" cy="310242"/>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4400" kern="1200">
                <a:solidFill>
                  <a:schemeClr val="bg1"/>
                </a:solidFill>
                <a:latin typeface="+mj-lt"/>
                <a:ea typeface="+mj-ea"/>
                <a:cs typeface="+mj-cs"/>
              </a:defRPr>
            </a:lvl1pPr>
          </a:lstStyle>
          <a:p>
            <a:r>
              <a:rPr lang="en-US" sz="1000" dirty="0">
                <a:latin typeface="Europea" pitchFamily="2" charset="0"/>
                <a:ea typeface="Europea" pitchFamily="2" charset="0"/>
              </a:rPr>
              <a:t>EUROPE DAY DEMOCRACY QUIZ</a:t>
            </a:r>
          </a:p>
        </p:txBody>
      </p:sp>
    </p:spTree>
    <p:extLst>
      <p:ext uri="{BB962C8B-B14F-4D97-AF65-F5344CB8AC3E}">
        <p14:creationId xmlns:p14="http://schemas.microsoft.com/office/powerpoint/2010/main" val="144671791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5E7CDD-7363-7D98-1FDD-F319F4A67825}"/>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DC9E14E2-7FB2-0875-728B-63DCF696193B}"/>
              </a:ext>
            </a:extLst>
          </p:cNvPr>
          <p:cNvSpPr txBox="1">
            <a:spLocks/>
          </p:cNvSpPr>
          <p:nvPr/>
        </p:nvSpPr>
        <p:spPr>
          <a:xfrm>
            <a:off x="405064" y="1273629"/>
            <a:ext cx="5690936" cy="4457700"/>
          </a:xfrm>
          <a:prstGeom prst="rect">
            <a:avLst/>
          </a:prstGeom>
        </p:spPr>
        <p:txBody>
          <a:bodyPr anchor="t" anchorCtr="0">
            <a:noAutofit/>
          </a:bodyPr>
          <a:lstStyle>
            <a:lvl1pPr algn="l" defTabSz="914400" rtl="0" eaLnBrk="1" latinLnBrk="0" hangingPunct="1">
              <a:lnSpc>
                <a:spcPct val="90000"/>
              </a:lnSpc>
              <a:spcBef>
                <a:spcPct val="0"/>
              </a:spcBef>
              <a:buNone/>
              <a:defRPr sz="4400" kern="1200">
                <a:solidFill>
                  <a:srgbClr val="004EA8"/>
                </a:solidFill>
                <a:latin typeface="+mj-lt"/>
                <a:ea typeface="+mj-ea"/>
                <a:cs typeface="+mj-cs"/>
              </a:defRPr>
            </a:lvl1pPr>
          </a:lstStyle>
          <a:p>
            <a:pPr>
              <a:lnSpc>
                <a:spcPts val="5900"/>
              </a:lnSpc>
            </a:pPr>
            <a:r>
              <a:rPr lang="en-US" sz="4800" b="1" dirty="0">
                <a:solidFill>
                  <a:schemeClr val="bg1"/>
                </a:solidFill>
                <a:latin typeface="Europea" pitchFamily="2" charset="0"/>
                <a:ea typeface="Europea" pitchFamily="2" charset="0"/>
              </a:rPr>
              <a:t>9. On what day does the EU celebrate its ‘birthday’?</a:t>
            </a:r>
          </a:p>
        </p:txBody>
      </p:sp>
      <p:sp>
        <p:nvSpPr>
          <p:cNvPr id="7" name="This is the public campaign and all the communication activities that will underpin it. In this stage we underline the importance of democratic engagement, no matter citizens’ political orientation or opinion of the EU.">
            <a:extLst>
              <a:ext uri="{FF2B5EF4-FFF2-40B4-BE49-F238E27FC236}">
                <a16:creationId xmlns:a16="http://schemas.microsoft.com/office/drawing/2014/main" id="{9294EA9F-3E96-0A24-4FAE-84EB7E794F86}"/>
              </a:ext>
            </a:extLst>
          </p:cNvPr>
          <p:cNvSpPr txBox="1">
            <a:spLocks/>
          </p:cNvSpPr>
          <p:nvPr/>
        </p:nvSpPr>
        <p:spPr>
          <a:xfrm>
            <a:off x="6384473" y="1273629"/>
            <a:ext cx="5402464" cy="5223423"/>
          </a:xfrm>
          <a:prstGeom prst="rect">
            <a:avLst/>
          </a:prstGeom>
        </p:spPr>
        <p:txBody>
          <a:bodyPr lIns="0" tIns="0" rIns="0" bIns="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4EA8"/>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4EA8"/>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4EA8"/>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4EA8"/>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4EA8"/>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280"/>
              </a:lnSpc>
              <a:defRPr sz="4200" b="0">
                <a:solidFill>
                  <a:srgbClr val="0C4DA2"/>
                </a:solidFill>
                <a:latin typeface="+mj-lt"/>
                <a:ea typeface="+mj-ea"/>
                <a:cs typeface="+mj-cs"/>
                <a:sym typeface="Europea Medium"/>
              </a:defRPr>
            </a:pPr>
            <a:endParaRPr lang="en-ZA" sz="1800" dirty="0">
              <a:solidFill>
                <a:srgbClr val="0C4DA2"/>
              </a:solidFill>
              <a:latin typeface="Europea" pitchFamily="2" charset="0"/>
              <a:ea typeface="Europea" pitchFamily="2" charset="0"/>
              <a:cs typeface="+mj-cs"/>
              <a:sym typeface="Europea Medium"/>
            </a:endParaRPr>
          </a:p>
        </p:txBody>
      </p:sp>
      <p:sp>
        <p:nvSpPr>
          <p:cNvPr id="5" name="Title 3">
            <a:extLst>
              <a:ext uri="{FF2B5EF4-FFF2-40B4-BE49-F238E27FC236}">
                <a16:creationId xmlns:a16="http://schemas.microsoft.com/office/drawing/2014/main" id="{8D2CA894-7EF1-AEF2-5FBC-398BF2158EBA}"/>
              </a:ext>
            </a:extLst>
          </p:cNvPr>
          <p:cNvSpPr txBox="1">
            <a:spLocks/>
          </p:cNvSpPr>
          <p:nvPr/>
        </p:nvSpPr>
        <p:spPr>
          <a:xfrm>
            <a:off x="405063" y="440872"/>
            <a:ext cx="4215923" cy="310242"/>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4400" kern="1200">
                <a:solidFill>
                  <a:schemeClr val="bg1"/>
                </a:solidFill>
                <a:latin typeface="+mj-lt"/>
                <a:ea typeface="+mj-ea"/>
                <a:cs typeface="+mj-cs"/>
              </a:defRPr>
            </a:lvl1pPr>
          </a:lstStyle>
          <a:p>
            <a:r>
              <a:rPr lang="en-US" sz="1000" dirty="0">
                <a:latin typeface="Europea" pitchFamily="2" charset="0"/>
                <a:ea typeface="Europea" pitchFamily="2" charset="0"/>
              </a:rPr>
              <a:t>EUROPE DAY DEMOCRACY QUIZ</a:t>
            </a:r>
          </a:p>
        </p:txBody>
      </p:sp>
      <p:graphicFrame>
        <p:nvGraphicFramePr>
          <p:cNvPr id="2" name="Diagram 1">
            <a:extLst>
              <a:ext uri="{FF2B5EF4-FFF2-40B4-BE49-F238E27FC236}">
                <a16:creationId xmlns:a16="http://schemas.microsoft.com/office/drawing/2014/main" id="{6C816F11-8C20-1978-C4EB-8BF7CA0F74AC}"/>
              </a:ext>
            </a:extLst>
          </p:cNvPr>
          <p:cNvGraphicFramePr/>
          <p:nvPr>
            <p:extLst>
              <p:ext uri="{D42A27DB-BD31-4B8C-83A1-F6EECF244321}">
                <p14:modId xmlns:p14="http://schemas.microsoft.com/office/powerpoint/2010/main" val="1314518925"/>
              </p:ext>
            </p:extLst>
          </p:nvPr>
        </p:nvGraphicFramePr>
        <p:xfrm>
          <a:off x="6384473" y="1126671"/>
          <a:ext cx="5402463" cy="537038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31377060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5E7CDD-7363-7D98-1FDD-F319F4A67825}"/>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DC9E14E2-7FB2-0875-728B-63DCF696193B}"/>
              </a:ext>
            </a:extLst>
          </p:cNvPr>
          <p:cNvSpPr txBox="1">
            <a:spLocks/>
          </p:cNvSpPr>
          <p:nvPr/>
        </p:nvSpPr>
        <p:spPr>
          <a:xfrm>
            <a:off x="405064" y="1273629"/>
            <a:ext cx="5690936" cy="4457700"/>
          </a:xfrm>
          <a:prstGeom prst="rect">
            <a:avLst/>
          </a:prstGeom>
        </p:spPr>
        <p:txBody>
          <a:bodyPr anchor="t" anchorCtr="0">
            <a:noAutofit/>
          </a:bodyPr>
          <a:lstStyle>
            <a:lvl1pPr algn="l" defTabSz="914400" rtl="0" eaLnBrk="1" latinLnBrk="0" hangingPunct="1">
              <a:lnSpc>
                <a:spcPct val="90000"/>
              </a:lnSpc>
              <a:spcBef>
                <a:spcPct val="0"/>
              </a:spcBef>
              <a:buNone/>
              <a:defRPr sz="4400" kern="1200">
                <a:solidFill>
                  <a:srgbClr val="004EA8"/>
                </a:solidFill>
                <a:latin typeface="+mj-lt"/>
                <a:ea typeface="+mj-ea"/>
                <a:cs typeface="+mj-cs"/>
              </a:defRPr>
            </a:lvl1pPr>
          </a:lstStyle>
          <a:p>
            <a:pPr>
              <a:lnSpc>
                <a:spcPts val="5900"/>
              </a:lnSpc>
            </a:pPr>
            <a:r>
              <a:rPr lang="en-US" sz="4800" b="1" dirty="0">
                <a:solidFill>
                  <a:schemeClr val="bg1"/>
                </a:solidFill>
                <a:latin typeface="Europea" pitchFamily="2" charset="0"/>
                <a:ea typeface="Europea" pitchFamily="2" charset="0"/>
              </a:rPr>
              <a:t>9. On what day does the EU celebrate its ‘birthday’?</a:t>
            </a:r>
          </a:p>
        </p:txBody>
      </p:sp>
      <p:sp>
        <p:nvSpPr>
          <p:cNvPr id="7" name="This is the public campaign and all the communication activities that will underpin it. In this stage we underline the importance of democratic engagement, no matter citizens’ political orientation or opinion of the EU.">
            <a:extLst>
              <a:ext uri="{FF2B5EF4-FFF2-40B4-BE49-F238E27FC236}">
                <a16:creationId xmlns:a16="http://schemas.microsoft.com/office/drawing/2014/main" id="{9294EA9F-3E96-0A24-4FAE-84EB7E794F86}"/>
              </a:ext>
            </a:extLst>
          </p:cNvPr>
          <p:cNvSpPr txBox="1">
            <a:spLocks/>
          </p:cNvSpPr>
          <p:nvPr/>
        </p:nvSpPr>
        <p:spPr>
          <a:xfrm>
            <a:off x="6384473" y="1273629"/>
            <a:ext cx="5402464" cy="5223423"/>
          </a:xfrm>
          <a:prstGeom prst="rect">
            <a:avLst/>
          </a:prstGeom>
        </p:spPr>
        <p:txBody>
          <a:bodyPr lIns="0" tIns="0" rIns="0" bIns="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4EA8"/>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4EA8"/>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4EA8"/>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4EA8"/>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4EA8"/>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280"/>
              </a:lnSpc>
              <a:defRPr sz="4200" b="0">
                <a:solidFill>
                  <a:srgbClr val="0C4DA2"/>
                </a:solidFill>
                <a:latin typeface="+mj-lt"/>
                <a:ea typeface="+mj-ea"/>
                <a:cs typeface="+mj-cs"/>
                <a:sym typeface="Europea Medium"/>
              </a:defRPr>
            </a:pPr>
            <a:endParaRPr lang="en-ZA" sz="1800" dirty="0">
              <a:solidFill>
                <a:srgbClr val="0C4DA2"/>
              </a:solidFill>
              <a:latin typeface="Europea" pitchFamily="2" charset="0"/>
              <a:ea typeface="Europea" pitchFamily="2" charset="0"/>
              <a:cs typeface="+mj-cs"/>
              <a:sym typeface="Europea Medium"/>
            </a:endParaRPr>
          </a:p>
        </p:txBody>
      </p:sp>
      <p:sp>
        <p:nvSpPr>
          <p:cNvPr id="5" name="Title 3">
            <a:extLst>
              <a:ext uri="{FF2B5EF4-FFF2-40B4-BE49-F238E27FC236}">
                <a16:creationId xmlns:a16="http://schemas.microsoft.com/office/drawing/2014/main" id="{8D2CA894-7EF1-AEF2-5FBC-398BF2158EBA}"/>
              </a:ext>
            </a:extLst>
          </p:cNvPr>
          <p:cNvSpPr txBox="1">
            <a:spLocks/>
          </p:cNvSpPr>
          <p:nvPr/>
        </p:nvSpPr>
        <p:spPr>
          <a:xfrm>
            <a:off x="405063" y="440872"/>
            <a:ext cx="4215923" cy="310242"/>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4400" kern="1200">
                <a:solidFill>
                  <a:schemeClr val="bg1"/>
                </a:solidFill>
                <a:latin typeface="+mj-lt"/>
                <a:ea typeface="+mj-ea"/>
                <a:cs typeface="+mj-cs"/>
              </a:defRPr>
            </a:lvl1pPr>
          </a:lstStyle>
          <a:p>
            <a:r>
              <a:rPr lang="en-US" sz="1000" dirty="0">
                <a:latin typeface="Europea" pitchFamily="2" charset="0"/>
                <a:ea typeface="Europea" pitchFamily="2" charset="0"/>
              </a:rPr>
              <a:t>EUROPE DAY DEMOCRACY QUIZ</a:t>
            </a:r>
          </a:p>
        </p:txBody>
      </p:sp>
      <p:graphicFrame>
        <p:nvGraphicFramePr>
          <p:cNvPr id="2" name="Diagram 1">
            <a:extLst>
              <a:ext uri="{FF2B5EF4-FFF2-40B4-BE49-F238E27FC236}">
                <a16:creationId xmlns:a16="http://schemas.microsoft.com/office/drawing/2014/main" id="{6C816F11-8C20-1978-C4EB-8BF7CA0F74AC}"/>
              </a:ext>
            </a:extLst>
          </p:cNvPr>
          <p:cNvGraphicFramePr/>
          <p:nvPr>
            <p:extLst>
              <p:ext uri="{D42A27DB-BD31-4B8C-83A1-F6EECF244321}">
                <p14:modId xmlns:p14="http://schemas.microsoft.com/office/powerpoint/2010/main" val="569839644"/>
              </p:ext>
            </p:extLst>
          </p:nvPr>
        </p:nvGraphicFramePr>
        <p:xfrm>
          <a:off x="6384473" y="1126671"/>
          <a:ext cx="5402463" cy="537038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Graphic 2" descr="Badge Tick1 outline">
            <a:extLst>
              <a:ext uri="{FF2B5EF4-FFF2-40B4-BE49-F238E27FC236}">
                <a16:creationId xmlns:a16="http://schemas.microsoft.com/office/drawing/2014/main" id="{7F61DFEB-A03D-E9DA-EA47-76A2A083DD4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1013611" y="4038926"/>
            <a:ext cx="914400" cy="914400"/>
          </a:xfrm>
          <a:prstGeom prst="rect">
            <a:avLst/>
          </a:prstGeom>
        </p:spPr>
      </p:pic>
      <p:pic>
        <p:nvPicPr>
          <p:cNvPr id="6" name="Graphic 5" descr="Badge Cross outline">
            <a:extLst>
              <a:ext uri="{FF2B5EF4-FFF2-40B4-BE49-F238E27FC236}">
                <a16:creationId xmlns:a16="http://schemas.microsoft.com/office/drawing/2014/main" id="{8925E798-7627-F8B0-A848-5F5EC17FAFE4}"/>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988040" y="1611848"/>
            <a:ext cx="914400" cy="914400"/>
          </a:xfrm>
          <a:prstGeom prst="rect">
            <a:avLst/>
          </a:prstGeom>
        </p:spPr>
      </p:pic>
      <p:pic>
        <p:nvPicPr>
          <p:cNvPr id="8" name="Graphic 7" descr="Badge Cross outline">
            <a:extLst>
              <a:ext uri="{FF2B5EF4-FFF2-40B4-BE49-F238E27FC236}">
                <a16:creationId xmlns:a16="http://schemas.microsoft.com/office/drawing/2014/main" id="{C44F6AF3-B2C1-6CBE-68D9-6F26648CA647}"/>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988040" y="2825387"/>
            <a:ext cx="914400" cy="914400"/>
          </a:xfrm>
          <a:prstGeom prst="rect">
            <a:avLst/>
          </a:prstGeom>
        </p:spPr>
      </p:pic>
      <p:pic>
        <p:nvPicPr>
          <p:cNvPr id="9" name="Graphic 8" descr="Badge Cross outline">
            <a:extLst>
              <a:ext uri="{FF2B5EF4-FFF2-40B4-BE49-F238E27FC236}">
                <a16:creationId xmlns:a16="http://schemas.microsoft.com/office/drawing/2014/main" id="{FECD93F4-1107-BB8F-BBCC-3E0B30B01782}"/>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1013611" y="5246152"/>
            <a:ext cx="914400" cy="914400"/>
          </a:xfrm>
          <a:prstGeom prst="rect">
            <a:avLst/>
          </a:prstGeom>
        </p:spPr>
      </p:pic>
    </p:spTree>
    <p:extLst>
      <p:ext uri="{BB962C8B-B14F-4D97-AF65-F5344CB8AC3E}">
        <p14:creationId xmlns:p14="http://schemas.microsoft.com/office/powerpoint/2010/main" val="95984882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3D8724C-6CCD-AA59-4722-6AA1035DB409}"/>
              </a:ext>
            </a:extLst>
          </p:cNvPr>
          <p:cNvSpPr txBox="1">
            <a:spLocks/>
          </p:cNvSpPr>
          <p:nvPr/>
        </p:nvSpPr>
        <p:spPr>
          <a:xfrm>
            <a:off x="405064" y="1273629"/>
            <a:ext cx="5286435" cy="4457700"/>
          </a:xfrm>
          <a:prstGeom prst="rect">
            <a:avLst/>
          </a:prstGeom>
        </p:spPr>
        <p:txBody>
          <a:bodyPr anchor="t" anchorCtr="0">
            <a:noAutofit/>
          </a:bodyPr>
          <a:lstStyle>
            <a:lvl1pPr algn="l" defTabSz="914400" rtl="0" eaLnBrk="1" latinLnBrk="0" hangingPunct="1">
              <a:lnSpc>
                <a:spcPct val="90000"/>
              </a:lnSpc>
              <a:spcBef>
                <a:spcPct val="0"/>
              </a:spcBef>
              <a:buNone/>
              <a:defRPr sz="4400" kern="1200">
                <a:solidFill>
                  <a:srgbClr val="004EA8"/>
                </a:solidFill>
                <a:latin typeface="+mj-lt"/>
                <a:ea typeface="+mj-ea"/>
                <a:cs typeface="+mj-cs"/>
              </a:defRPr>
            </a:lvl1pPr>
          </a:lstStyle>
          <a:p>
            <a:pPr>
              <a:lnSpc>
                <a:spcPts val="5900"/>
              </a:lnSpc>
            </a:pPr>
            <a:r>
              <a:rPr lang="en-US" sz="4800" b="1" dirty="0">
                <a:solidFill>
                  <a:schemeClr val="bg1"/>
                </a:solidFill>
                <a:latin typeface="Europea" pitchFamily="2" charset="0"/>
                <a:ea typeface="Europea" pitchFamily="2" charset="0"/>
              </a:rPr>
              <a:t>9</a:t>
            </a:r>
            <a:r>
              <a:rPr lang="en-US" sz="4800" b="1" baseline="30000" dirty="0">
                <a:solidFill>
                  <a:schemeClr val="bg1"/>
                </a:solidFill>
                <a:latin typeface="Europea" pitchFamily="2" charset="0"/>
                <a:ea typeface="Europea" pitchFamily="2" charset="0"/>
              </a:rPr>
              <a:t>th</a:t>
            </a:r>
            <a:r>
              <a:rPr lang="en-US" sz="4800" b="1" dirty="0">
                <a:solidFill>
                  <a:schemeClr val="bg1"/>
                </a:solidFill>
                <a:latin typeface="Europea" pitchFamily="2" charset="0"/>
                <a:ea typeface="Europea" pitchFamily="2" charset="0"/>
              </a:rPr>
              <a:t> May is</a:t>
            </a:r>
            <a:br>
              <a:rPr lang="en-US" sz="4800" b="1" dirty="0">
                <a:solidFill>
                  <a:schemeClr val="bg1"/>
                </a:solidFill>
                <a:latin typeface="Europea" pitchFamily="2" charset="0"/>
                <a:ea typeface="Europea" pitchFamily="2" charset="0"/>
              </a:rPr>
            </a:br>
            <a:r>
              <a:rPr lang="en-US" sz="4800" b="1" dirty="0">
                <a:solidFill>
                  <a:schemeClr val="bg1"/>
                </a:solidFill>
                <a:latin typeface="Europea" pitchFamily="2" charset="0"/>
                <a:ea typeface="Europea" pitchFamily="2" charset="0"/>
              </a:rPr>
              <a:t>Europe Day,</a:t>
            </a:r>
          </a:p>
          <a:p>
            <a:pPr>
              <a:lnSpc>
                <a:spcPts val="5900"/>
              </a:lnSpc>
            </a:pPr>
            <a:r>
              <a:rPr lang="en-US" sz="4800" b="1" dirty="0">
                <a:solidFill>
                  <a:schemeClr val="bg1"/>
                </a:solidFill>
                <a:latin typeface="Europea" pitchFamily="2" charset="0"/>
                <a:ea typeface="Europea" pitchFamily="2" charset="0"/>
              </a:rPr>
              <a:t>which is celebrated across Europe.  </a:t>
            </a:r>
          </a:p>
        </p:txBody>
      </p:sp>
      <p:sp>
        <p:nvSpPr>
          <p:cNvPr id="5" name="This is the public campaign and all the communication activities that will underpin it. In this stage we underline the importance of democratic engagement, no matter citizens’ political orientation or opinion of the EU.">
            <a:extLst>
              <a:ext uri="{FF2B5EF4-FFF2-40B4-BE49-F238E27FC236}">
                <a16:creationId xmlns:a16="http://schemas.microsoft.com/office/drawing/2014/main" id="{07C9B8E0-7B3C-FFCB-C27E-D7204BD7202B}"/>
              </a:ext>
            </a:extLst>
          </p:cNvPr>
          <p:cNvSpPr txBox="1">
            <a:spLocks/>
          </p:cNvSpPr>
          <p:nvPr/>
        </p:nvSpPr>
        <p:spPr>
          <a:xfrm>
            <a:off x="6200275" y="1423447"/>
            <a:ext cx="5586662" cy="4922447"/>
          </a:xfrm>
          <a:prstGeom prst="rect">
            <a:avLst/>
          </a:prstGeom>
        </p:spPr>
        <p:txBody>
          <a:bodyPr lIns="50800" tIns="50800" rIns="50800" bIns="5080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4EA8"/>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4EA8"/>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4EA8"/>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4EA8"/>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4EA8"/>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880"/>
              </a:lnSpc>
              <a:buNone/>
              <a:defRPr sz="4200" b="0">
                <a:solidFill>
                  <a:srgbClr val="FFFFFF"/>
                </a:solidFill>
                <a:latin typeface="+mj-lt"/>
                <a:ea typeface="+mj-ea"/>
                <a:cs typeface="+mj-cs"/>
                <a:sym typeface="Europea Medium"/>
              </a:defRPr>
            </a:pPr>
            <a:r>
              <a:rPr lang="en-GB" sz="1800" dirty="0">
                <a:solidFill>
                  <a:srgbClr val="FFFFFF"/>
                </a:solidFill>
                <a:latin typeface="Europea Light"/>
                <a:ea typeface="Europea Light"/>
                <a:cs typeface="Europea Light"/>
                <a:sym typeface="Europea Light"/>
              </a:rPr>
              <a:t>Europe Day, held on 9 May every year, celebrates peace and unity in Europe.</a:t>
            </a:r>
          </a:p>
          <a:p>
            <a:pPr marL="0" indent="0">
              <a:lnSpc>
                <a:spcPts val="2880"/>
              </a:lnSpc>
              <a:buNone/>
              <a:defRPr sz="4200" b="0">
                <a:solidFill>
                  <a:srgbClr val="FFFFFF"/>
                </a:solidFill>
                <a:latin typeface="+mj-lt"/>
                <a:ea typeface="+mj-ea"/>
                <a:cs typeface="+mj-cs"/>
                <a:sym typeface="Europea Medium"/>
              </a:defRPr>
            </a:pPr>
            <a:endParaRPr lang="en-GB" sz="1800" dirty="0">
              <a:solidFill>
                <a:srgbClr val="FFFFFF"/>
              </a:solidFill>
              <a:latin typeface="Europea Light"/>
              <a:ea typeface="Europea Light"/>
              <a:cs typeface="Europea Light"/>
              <a:sym typeface="Europea Light"/>
            </a:endParaRPr>
          </a:p>
          <a:p>
            <a:pPr marL="0" indent="0">
              <a:lnSpc>
                <a:spcPts val="2880"/>
              </a:lnSpc>
              <a:buNone/>
              <a:defRPr sz="4200" b="0">
                <a:solidFill>
                  <a:srgbClr val="FFFFFF"/>
                </a:solidFill>
                <a:latin typeface="+mj-lt"/>
                <a:ea typeface="+mj-ea"/>
                <a:cs typeface="+mj-cs"/>
                <a:sym typeface="Europea Medium"/>
              </a:defRPr>
            </a:pPr>
            <a:r>
              <a:rPr lang="en-GB" sz="1800" dirty="0">
                <a:solidFill>
                  <a:srgbClr val="FFFFFF"/>
                </a:solidFill>
                <a:latin typeface="Europea Light"/>
                <a:ea typeface="Europea Light"/>
                <a:cs typeface="Europea Light"/>
                <a:sym typeface="Europea Light"/>
              </a:rPr>
              <a:t>The date marks the anniversary of the historic 'Schuman declaration' that set out his idea for a new form of political cooperation in Europe, which would make war between Europe's nations unthinkable.</a:t>
            </a:r>
          </a:p>
          <a:p>
            <a:pPr marL="0" indent="0">
              <a:lnSpc>
                <a:spcPts val="2880"/>
              </a:lnSpc>
              <a:buNone/>
              <a:defRPr sz="4200" b="0">
                <a:solidFill>
                  <a:srgbClr val="FFFFFF"/>
                </a:solidFill>
                <a:latin typeface="+mj-lt"/>
                <a:ea typeface="+mj-ea"/>
                <a:cs typeface="+mj-cs"/>
                <a:sym typeface="Europea Medium"/>
              </a:defRPr>
            </a:pPr>
            <a:endParaRPr lang="en-GB" sz="1800" dirty="0">
              <a:solidFill>
                <a:srgbClr val="FFFFFF"/>
              </a:solidFill>
              <a:latin typeface="Europea Light"/>
              <a:ea typeface="Europea Light"/>
              <a:cs typeface="Europea Light"/>
              <a:sym typeface="Europea Light"/>
            </a:endParaRPr>
          </a:p>
          <a:p>
            <a:pPr marL="0" indent="0">
              <a:lnSpc>
                <a:spcPts val="2880"/>
              </a:lnSpc>
              <a:buNone/>
              <a:defRPr sz="4200" b="0">
                <a:solidFill>
                  <a:srgbClr val="FFFFFF"/>
                </a:solidFill>
                <a:latin typeface="+mj-lt"/>
                <a:ea typeface="+mj-ea"/>
                <a:cs typeface="+mj-cs"/>
                <a:sym typeface="Europea Medium"/>
              </a:defRPr>
            </a:pPr>
            <a:r>
              <a:rPr lang="en-GB" sz="1800" dirty="0">
                <a:solidFill>
                  <a:srgbClr val="FFFFFF"/>
                </a:solidFill>
                <a:latin typeface="Europea Light"/>
                <a:ea typeface="Europea Light"/>
                <a:cs typeface="Europea Light"/>
                <a:sym typeface="Europea Light"/>
              </a:rPr>
              <a:t>Schuman's proposal is considered to be the beginning of what is now the European Union.</a:t>
            </a:r>
            <a:endParaRPr lang="en-ZA" sz="1800" dirty="0">
              <a:solidFill>
                <a:srgbClr val="FFFFFF"/>
              </a:solidFill>
              <a:latin typeface="Europea Light"/>
              <a:ea typeface="Europea Light"/>
              <a:cs typeface="Europea Light"/>
              <a:sym typeface="Europea Light"/>
            </a:endParaRPr>
          </a:p>
        </p:txBody>
      </p:sp>
      <p:sp>
        <p:nvSpPr>
          <p:cNvPr id="3" name="Title 3">
            <a:extLst>
              <a:ext uri="{FF2B5EF4-FFF2-40B4-BE49-F238E27FC236}">
                <a16:creationId xmlns:a16="http://schemas.microsoft.com/office/drawing/2014/main" id="{7EC3B111-0322-F583-DB5C-69FADFAAA826}"/>
              </a:ext>
            </a:extLst>
          </p:cNvPr>
          <p:cNvSpPr txBox="1">
            <a:spLocks/>
          </p:cNvSpPr>
          <p:nvPr/>
        </p:nvSpPr>
        <p:spPr>
          <a:xfrm>
            <a:off x="405063" y="440872"/>
            <a:ext cx="4215923" cy="310242"/>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4400" kern="1200">
                <a:solidFill>
                  <a:schemeClr val="bg1"/>
                </a:solidFill>
                <a:latin typeface="+mj-lt"/>
                <a:ea typeface="+mj-ea"/>
                <a:cs typeface="+mj-cs"/>
              </a:defRPr>
            </a:lvl1pPr>
          </a:lstStyle>
          <a:p>
            <a:r>
              <a:rPr lang="en-US" sz="1000" dirty="0">
                <a:latin typeface="Europea" pitchFamily="2" charset="0"/>
                <a:ea typeface="Europea" pitchFamily="2" charset="0"/>
              </a:rPr>
              <a:t>EUROPE DAY DEMOCRACY QUIZ</a:t>
            </a:r>
          </a:p>
        </p:txBody>
      </p:sp>
    </p:spTree>
    <p:extLst>
      <p:ext uri="{BB962C8B-B14F-4D97-AF65-F5344CB8AC3E}">
        <p14:creationId xmlns:p14="http://schemas.microsoft.com/office/powerpoint/2010/main" val="9887106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5E7CDD-7363-7D98-1FDD-F319F4A67825}"/>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DC9E14E2-7FB2-0875-728B-63DCF696193B}"/>
              </a:ext>
            </a:extLst>
          </p:cNvPr>
          <p:cNvSpPr txBox="1">
            <a:spLocks/>
          </p:cNvSpPr>
          <p:nvPr/>
        </p:nvSpPr>
        <p:spPr>
          <a:xfrm>
            <a:off x="405064" y="1273629"/>
            <a:ext cx="5690936" cy="4457700"/>
          </a:xfrm>
          <a:prstGeom prst="rect">
            <a:avLst/>
          </a:prstGeom>
        </p:spPr>
        <p:txBody>
          <a:bodyPr anchor="t" anchorCtr="0">
            <a:noAutofit/>
          </a:bodyPr>
          <a:lstStyle>
            <a:lvl1pPr algn="l" defTabSz="914400" rtl="0" eaLnBrk="1" latinLnBrk="0" hangingPunct="1">
              <a:lnSpc>
                <a:spcPct val="90000"/>
              </a:lnSpc>
              <a:spcBef>
                <a:spcPct val="0"/>
              </a:spcBef>
              <a:buNone/>
              <a:defRPr sz="4400" kern="1200">
                <a:solidFill>
                  <a:srgbClr val="004EA8"/>
                </a:solidFill>
                <a:latin typeface="+mj-lt"/>
                <a:ea typeface="+mj-ea"/>
                <a:cs typeface="+mj-cs"/>
              </a:defRPr>
            </a:lvl1pPr>
          </a:lstStyle>
          <a:p>
            <a:pPr>
              <a:lnSpc>
                <a:spcPts val="5900"/>
              </a:lnSpc>
            </a:pPr>
            <a:r>
              <a:rPr lang="en-US" sz="4800" b="1" dirty="0">
                <a:solidFill>
                  <a:schemeClr val="bg1"/>
                </a:solidFill>
                <a:latin typeface="Europea" pitchFamily="2" charset="0"/>
                <a:ea typeface="Europea" pitchFamily="2" charset="0"/>
              </a:rPr>
              <a:t>1. Which language does the word ‘democracy’ originally come from?</a:t>
            </a:r>
          </a:p>
        </p:txBody>
      </p:sp>
      <p:sp>
        <p:nvSpPr>
          <p:cNvPr id="7" name="This is the public campaign and all the communication activities that will underpin it. In this stage we underline the importance of democratic engagement, no matter citizens’ political orientation or opinion of the EU.">
            <a:extLst>
              <a:ext uri="{FF2B5EF4-FFF2-40B4-BE49-F238E27FC236}">
                <a16:creationId xmlns:a16="http://schemas.microsoft.com/office/drawing/2014/main" id="{9294EA9F-3E96-0A24-4FAE-84EB7E794F86}"/>
              </a:ext>
            </a:extLst>
          </p:cNvPr>
          <p:cNvSpPr txBox="1">
            <a:spLocks/>
          </p:cNvSpPr>
          <p:nvPr/>
        </p:nvSpPr>
        <p:spPr>
          <a:xfrm>
            <a:off x="6384473" y="1273629"/>
            <a:ext cx="5402464" cy="5223423"/>
          </a:xfrm>
          <a:prstGeom prst="rect">
            <a:avLst/>
          </a:prstGeom>
        </p:spPr>
        <p:txBody>
          <a:bodyPr lIns="0" tIns="0" rIns="0" bIns="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4EA8"/>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4EA8"/>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4EA8"/>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4EA8"/>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4EA8"/>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280"/>
              </a:lnSpc>
              <a:defRPr sz="4200" b="0">
                <a:solidFill>
                  <a:srgbClr val="0C4DA2"/>
                </a:solidFill>
                <a:latin typeface="+mj-lt"/>
                <a:ea typeface="+mj-ea"/>
                <a:cs typeface="+mj-cs"/>
                <a:sym typeface="Europea Medium"/>
              </a:defRPr>
            </a:pPr>
            <a:endParaRPr lang="en-ZA" sz="1800" dirty="0">
              <a:solidFill>
                <a:srgbClr val="0C4DA2"/>
              </a:solidFill>
              <a:latin typeface="Europea" pitchFamily="2" charset="0"/>
              <a:ea typeface="Europea" pitchFamily="2" charset="0"/>
              <a:cs typeface="+mj-cs"/>
              <a:sym typeface="Europea Medium"/>
            </a:endParaRPr>
          </a:p>
        </p:txBody>
      </p:sp>
      <p:sp>
        <p:nvSpPr>
          <p:cNvPr id="5" name="Title 3">
            <a:extLst>
              <a:ext uri="{FF2B5EF4-FFF2-40B4-BE49-F238E27FC236}">
                <a16:creationId xmlns:a16="http://schemas.microsoft.com/office/drawing/2014/main" id="{8D2CA894-7EF1-AEF2-5FBC-398BF2158EBA}"/>
              </a:ext>
            </a:extLst>
          </p:cNvPr>
          <p:cNvSpPr txBox="1">
            <a:spLocks/>
          </p:cNvSpPr>
          <p:nvPr/>
        </p:nvSpPr>
        <p:spPr>
          <a:xfrm>
            <a:off x="405063" y="440872"/>
            <a:ext cx="4215923" cy="310242"/>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4400" kern="1200">
                <a:solidFill>
                  <a:schemeClr val="bg1"/>
                </a:solidFill>
                <a:latin typeface="+mj-lt"/>
                <a:ea typeface="+mj-ea"/>
                <a:cs typeface="+mj-cs"/>
              </a:defRPr>
            </a:lvl1pPr>
          </a:lstStyle>
          <a:p>
            <a:r>
              <a:rPr lang="en-US" sz="1000" dirty="0">
                <a:latin typeface="Europea" pitchFamily="2" charset="0"/>
                <a:ea typeface="Europea" pitchFamily="2" charset="0"/>
              </a:rPr>
              <a:t>EUROPE DAY DEMOCRACY QUIZ</a:t>
            </a:r>
          </a:p>
        </p:txBody>
      </p:sp>
      <p:graphicFrame>
        <p:nvGraphicFramePr>
          <p:cNvPr id="2" name="Diagram 1">
            <a:extLst>
              <a:ext uri="{FF2B5EF4-FFF2-40B4-BE49-F238E27FC236}">
                <a16:creationId xmlns:a16="http://schemas.microsoft.com/office/drawing/2014/main" id="{6C816F11-8C20-1978-C4EB-8BF7CA0F74AC}"/>
              </a:ext>
            </a:extLst>
          </p:cNvPr>
          <p:cNvGraphicFramePr/>
          <p:nvPr/>
        </p:nvGraphicFramePr>
        <p:xfrm>
          <a:off x="6384473" y="1126671"/>
          <a:ext cx="5402463" cy="537038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Graphic 5" descr="Badge Tick1 outline">
            <a:extLst>
              <a:ext uri="{FF2B5EF4-FFF2-40B4-BE49-F238E27FC236}">
                <a16:creationId xmlns:a16="http://schemas.microsoft.com/office/drawing/2014/main" id="{1A9169B9-9B25-9E65-E91F-E2A3C74FF29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988040" y="1572768"/>
            <a:ext cx="914400" cy="914400"/>
          </a:xfrm>
          <a:prstGeom prst="rect">
            <a:avLst/>
          </a:prstGeom>
        </p:spPr>
      </p:pic>
      <p:pic>
        <p:nvPicPr>
          <p:cNvPr id="9" name="Graphic 8" descr="Badge Cross outline">
            <a:extLst>
              <a:ext uri="{FF2B5EF4-FFF2-40B4-BE49-F238E27FC236}">
                <a16:creationId xmlns:a16="http://schemas.microsoft.com/office/drawing/2014/main" id="{0413FDFC-6815-DB82-3E55-C581447FE010}"/>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988040" y="2786307"/>
            <a:ext cx="914400" cy="914400"/>
          </a:xfrm>
          <a:prstGeom prst="rect">
            <a:avLst/>
          </a:prstGeom>
        </p:spPr>
      </p:pic>
      <p:pic>
        <p:nvPicPr>
          <p:cNvPr id="10" name="Graphic 9" descr="Badge Cross outline">
            <a:extLst>
              <a:ext uri="{FF2B5EF4-FFF2-40B4-BE49-F238E27FC236}">
                <a16:creationId xmlns:a16="http://schemas.microsoft.com/office/drawing/2014/main" id="{7898B1FB-9B5C-0626-D6BD-D4EB7BDC9176}"/>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988040" y="3999846"/>
            <a:ext cx="914400" cy="914400"/>
          </a:xfrm>
          <a:prstGeom prst="rect">
            <a:avLst/>
          </a:prstGeom>
        </p:spPr>
      </p:pic>
      <p:pic>
        <p:nvPicPr>
          <p:cNvPr id="11" name="Graphic 10" descr="Badge Cross outline">
            <a:extLst>
              <a:ext uri="{FF2B5EF4-FFF2-40B4-BE49-F238E27FC236}">
                <a16:creationId xmlns:a16="http://schemas.microsoft.com/office/drawing/2014/main" id="{B0AD36BE-114D-A0C4-2217-8A37A57675B5}"/>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988040" y="5213385"/>
            <a:ext cx="914400" cy="914400"/>
          </a:xfrm>
          <a:prstGeom prst="rect">
            <a:avLst/>
          </a:prstGeom>
        </p:spPr>
      </p:pic>
    </p:spTree>
    <p:extLst>
      <p:ext uri="{BB962C8B-B14F-4D97-AF65-F5344CB8AC3E}">
        <p14:creationId xmlns:p14="http://schemas.microsoft.com/office/powerpoint/2010/main" val="384689028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5E7CDD-7363-7D98-1FDD-F319F4A67825}"/>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DC9E14E2-7FB2-0875-728B-63DCF696193B}"/>
              </a:ext>
            </a:extLst>
          </p:cNvPr>
          <p:cNvSpPr txBox="1">
            <a:spLocks/>
          </p:cNvSpPr>
          <p:nvPr/>
        </p:nvSpPr>
        <p:spPr>
          <a:xfrm>
            <a:off x="405064" y="1273629"/>
            <a:ext cx="5690936" cy="4457700"/>
          </a:xfrm>
          <a:prstGeom prst="rect">
            <a:avLst/>
          </a:prstGeom>
        </p:spPr>
        <p:txBody>
          <a:bodyPr anchor="t" anchorCtr="0">
            <a:noAutofit/>
          </a:bodyPr>
          <a:lstStyle>
            <a:lvl1pPr algn="l" defTabSz="914400" rtl="0" eaLnBrk="1" latinLnBrk="0" hangingPunct="1">
              <a:lnSpc>
                <a:spcPct val="90000"/>
              </a:lnSpc>
              <a:spcBef>
                <a:spcPct val="0"/>
              </a:spcBef>
              <a:buNone/>
              <a:defRPr sz="4400" kern="1200">
                <a:solidFill>
                  <a:srgbClr val="004EA8"/>
                </a:solidFill>
                <a:latin typeface="+mj-lt"/>
                <a:ea typeface="+mj-ea"/>
                <a:cs typeface="+mj-cs"/>
              </a:defRPr>
            </a:lvl1pPr>
          </a:lstStyle>
          <a:p>
            <a:pPr>
              <a:lnSpc>
                <a:spcPts val="5900"/>
              </a:lnSpc>
            </a:pPr>
            <a:r>
              <a:rPr lang="en-US" sz="4800" b="1" dirty="0">
                <a:solidFill>
                  <a:schemeClr val="bg1"/>
                </a:solidFill>
                <a:latin typeface="Europea" pitchFamily="2" charset="0"/>
                <a:ea typeface="Europea" pitchFamily="2" charset="0"/>
              </a:rPr>
              <a:t>Wherever you are.</a:t>
            </a:r>
          </a:p>
          <a:p>
            <a:pPr>
              <a:lnSpc>
                <a:spcPts val="5900"/>
              </a:lnSpc>
            </a:pPr>
            <a:r>
              <a:rPr lang="en-US" sz="4800" b="1" dirty="0">
                <a:solidFill>
                  <a:schemeClr val="bg1"/>
                </a:solidFill>
                <a:latin typeface="Europea" pitchFamily="2" charset="0"/>
                <a:ea typeface="Europea" pitchFamily="2" charset="0"/>
              </a:rPr>
              <a:t>Register to vote.</a:t>
            </a:r>
          </a:p>
          <a:p>
            <a:pPr>
              <a:lnSpc>
                <a:spcPts val="5900"/>
              </a:lnSpc>
            </a:pPr>
            <a:r>
              <a:rPr lang="en-US" sz="4800" b="1" dirty="0">
                <a:solidFill>
                  <a:schemeClr val="bg1"/>
                </a:solidFill>
                <a:latin typeface="Europea" pitchFamily="2" charset="0"/>
                <a:ea typeface="Europea" pitchFamily="2" charset="0"/>
              </a:rPr>
              <a:t>Use your vote.</a:t>
            </a:r>
          </a:p>
          <a:p>
            <a:pPr>
              <a:lnSpc>
                <a:spcPts val="5900"/>
              </a:lnSpc>
            </a:pPr>
            <a:r>
              <a:rPr lang="en-US" sz="4800" b="1" dirty="0">
                <a:solidFill>
                  <a:schemeClr val="bg1"/>
                </a:solidFill>
                <a:latin typeface="Europea" pitchFamily="2" charset="0"/>
                <a:ea typeface="Europea" pitchFamily="2" charset="0"/>
              </a:rPr>
              <a:t>Or others will decide for you.</a:t>
            </a:r>
          </a:p>
        </p:txBody>
      </p:sp>
      <p:sp>
        <p:nvSpPr>
          <p:cNvPr id="7" name="This is the public campaign and all the communication activities that will underpin it. In this stage we underline the importance of democratic engagement, no matter citizens’ political orientation or opinion of the EU.">
            <a:extLst>
              <a:ext uri="{FF2B5EF4-FFF2-40B4-BE49-F238E27FC236}">
                <a16:creationId xmlns:a16="http://schemas.microsoft.com/office/drawing/2014/main" id="{9294EA9F-3E96-0A24-4FAE-84EB7E794F86}"/>
              </a:ext>
            </a:extLst>
          </p:cNvPr>
          <p:cNvSpPr txBox="1">
            <a:spLocks/>
          </p:cNvSpPr>
          <p:nvPr/>
        </p:nvSpPr>
        <p:spPr>
          <a:xfrm>
            <a:off x="6384473" y="1273629"/>
            <a:ext cx="5402464" cy="5223423"/>
          </a:xfrm>
          <a:prstGeom prst="rect">
            <a:avLst/>
          </a:prstGeom>
        </p:spPr>
        <p:txBody>
          <a:bodyPr lIns="0" tIns="0" rIns="0" bIns="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4EA8"/>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4EA8"/>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4EA8"/>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4EA8"/>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4EA8"/>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280"/>
              </a:lnSpc>
              <a:defRPr sz="4200" b="0">
                <a:solidFill>
                  <a:srgbClr val="0C4DA2"/>
                </a:solidFill>
                <a:latin typeface="+mj-lt"/>
                <a:ea typeface="+mj-ea"/>
                <a:cs typeface="+mj-cs"/>
                <a:sym typeface="Europea Medium"/>
              </a:defRPr>
            </a:pPr>
            <a:endParaRPr lang="en-ZA" sz="1800" dirty="0">
              <a:solidFill>
                <a:srgbClr val="0C4DA2"/>
              </a:solidFill>
              <a:latin typeface="Europea" pitchFamily="2" charset="0"/>
              <a:ea typeface="Europea" pitchFamily="2" charset="0"/>
              <a:cs typeface="+mj-cs"/>
              <a:sym typeface="Europea Medium"/>
            </a:endParaRPr>
          </a:p>
        </p:txBody>
      </p:sp>
      <p:sp>
        <p:nvSpPr>
          <p:cNvPr id="5" name="Title 3">
            <a:extLst>
              <a:ext uri="{FF2B5EF4-FFF2-40B4-BE49-F238E27FC236}">
                <a16:creationId xmlns:a16="http://schemas.microsoft.com/office/drawing/2014/main" id="{8D2CA894-7EF1-AEF2-5FBC-398BF2158EBA}"/>
              </a:ext>
            </a:extLst>
          </p:cNvPr>
          <p:cNvSpPr txBox="1">
            <a:spLocks/>
          </p:cNvSpPr>
          <p:nvPr/>
        </p:nvSpPr>
        <p:spPr>
          <a:xfrm>
            <a:off x="405063" y="440872"/>
            <a:ext cx="4215923" cy="310242"/>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4400" kern="1200">
                <a:solidFill>
                  <a:schemeClr val="bg1"/>
                </a:solidFill>
                <a:latin typeface="+mj-lt"/>
                <a:ea typeface="+mj-ea"/>
                <a:cs typeface="+mj-cs"/>
              </a:defRPr>
            </a:lvl1pPr>
          </a:lstStyle>
          <a:p>
            <a:r>
              <a:rPr lang="en-US" sz="1000" dirty="0">
                <a:latin typeface="Europea" pitchFamily="2" charset="0"/>
                <a:ea typeface="Europea" pitchFamily="2" charset="0"/>
              </a:rPr>
              <a:t>EUROPE DAY DEMOCRACY QUIZ</a:t>
            </a:r>
          </a:p>
        </p:txBody>
      </p:sp>
      <p:pic>
        <p:nvPicPr>
          <p:cNvPr id="12" name="Picture 11">
            <a:extLst>
              <a:ext uri="{FF2B5EF4-FFF2-40B4-BE49-F238E27FC236}">
                <a16:creationId xmlns:a16="http://schemas.microsoft.com/office/drawing/2014/main" id="{567BA962-7AEC-33F9-95D4-95222B9B9EF6}"/>
              </a:ext>
            </a:extLst>
          </p:cNvPr>
          <p:cNvPicPr>
            <a:picLocks noChangeAspect="1"/>
          </p:cNvPicPr>
          <p:nvPr/>
        </p:nvPicPr>
        <p:blipFill>
          <a:blip r:embed="rId2"/>
          <a:stretch>
            <a:fillRect/>
          </a:stretch>
        </p:blipFill>
        <p:spPr>
          <a:xfrm>
            <a:off x="6540500" y="1949723"/>
            <a:ext cx="5246436" cy="2958553"/>
          </a:xfrm>
          <a:prstGeom prst="rect">
            <a:avLst/>
          </a:prstGeom>
        </p:spPr>
      </p:pic>
      <p:sp>
        <p:nvSpPr>
          <p:cNvPr id="24" name="TextBox 23">
            <a:extLst>
              <a:ext uri="{FF2B5EF4-FFF2-40B4-BE49-F238E27FC236}">
                <a16:creationId xmlns:a16="http://schemas.microsoft.com/office/drawing/2014/main" id="{59C5D6C5-EFA6-A291-89FC-17DFD94CBFD8}"/>
              </a:ext>
            </a:extLst>
          </p:cNvPr>
          <p:cNvSpPr txBox="1"/>
          <p:nvPr/>
        </p:nvSpPr>
        <p:spPr>
          <a:xfrm>
            <a:off x="6540499" y="4908276"/>
            <a:ext cx="5246437" cy="307777"/>
          </a:xfrm>
          <a:prstGeom prst="rect">
            <a:avLst/>
          </a:prstGeom>
          <a:noFill/>
        </p:spPr>
        <p:txBody>
          <a:bodyPr wrap="square">
            <a:spAutoFit/>
          </a:bodyPr>
          <a:lstStyle/>
          <a:p>
            <a:pPr algn="ctr"/>
            <a:r>
              <a:rPr lang="en-GB" sz="1400" dirty="0"/>
              <a:t>https://www.youtube.com/watch?v=LoiAADEcIxg</a:t>
            </a:r>
          </a:p>
        </p:txBody>
      </p:sp>
    </p:spTree>
    <p:extLst>
      <p:ext uri="{BB962C8B-B14F-4D97-AF65-F5344CB8AC3E}">
        <p14:creationId xmlns:p14="http://schemas.microsoft.com/office/powerpoint/2010/main" val="250941284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1" title="Use your vote. Or others will decide for you. European elections, 6-9 June 2024.">
            <a:hlinkClick r:id="" action="ppaction://media"/>
            <a:extLst>
              <a:ext uri="{FF2B5EF4-FFF2-40B4-BE49-F238E27FC236}">
                <a16:creationId xmlns:a16="http://schemas.microsoft.com/office/drawing/2014/main" id="{A588228D-7199-7C00-184D-D94B97356110}"/>
              </a:ext>
            </a:extLst>
          </p:cNvPr>
          <p:cNvPicPr>
            <a:picLocks noRot="1" noChangeAspect="1"/>
          </p:cNvPicPr>
          <p:nvPr>
            <a:videoFile r:link="rId1"/>
          </p:nvPr>
        </p:nvPicPr>
        <p:blipFill>
          <a:blip r:embed="rId3"/>
          <a:stretch>
            <a:fillRect/>
          </a:stretch>
        </p:blipFill>
        <p:spPr>
          <a:xfrm>
            <a:off x="26988" y="0"/>
            <a:ext cx="12138025" cy="6858000"/>
          </a:xfrm>
          <a:prstGeom prst="rect">
            <a:avLst/>
          </a:prstGeom>
        </p:spPr>
      </p:pic>
    </p:spTree>
    <p:extLst>
      <p:ext uri="{BB962C8B-B14F-4D97-AF65-F5344CB8AC3E}">
        <p14:creationId xmlns:p14="http://schemas.microsoft.com/office/powerpoint/2010/main" val="1176832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3D8724C-6CCD-AA59-4722-6AA1035DB409}"/>
              </a:ext>
            </a:extLst>
          </p:cNvPr>
          <p:cNvSpPr txBox="1">
            <a:spLocks/>
          </p:cNvSpPr>
          <p:nvPr/>
        </p:nvSpPr>
        <p:spPr>
          <a:xfrm>
            <a:off x="405064" y="1273629"/>
            <a:ext cx="5690936" cy="4457700"/>
          </a:xfrm>
          <a:prstGeom prst="rect">
            <a:avLst/>
          </a:prstGeom>
        </p:spPr>
        <p:txBody>
          <a:bodyPr anchor="t" anchorCtr="0">
            <a:noAutofit/>
          </a:bodyPr>
          <a:lstStyle>
            <a:lvl1pPr algn="l" defTabSz="914400" rtl="0" eaLnBrk="1" latinLnBrk="0" hangingPunct="1">
              <a:lnSpc>
                <a:spcPct val="90000"/>
              </a:lnSpc>
              <a:spcBef>
                <a:spcPct val="0"/>
              </a:spcBef>
              <a:buNone/>
              <a:defRPr sz="4400" kern="1200">
                <a:solidFill>
                  <a:srgbClr val="004EA8"/>
                </a:solidFill>
                <a:latin typeface="+mj-lt"/>
                <a:ea typeface="+mj-ea"/>
                <a:cs typeface="+mj-cs"/>
              </a:defRPr>
            </a:lvl1pPr>
          </a:lstStyle>
          <a:p>
            <a:pPr>
              <a:lnSpc>
                <a:spcPts val="5900"/>
              </a:lnSpc>
            </a:pPr>
            <a:r>
              <a:rPr lang="en-US" sz="4800" b="1" dirty="0">
                <a:solidFill>
                  <a:schemeClr val="bg1"/>
                </a:solidFill>
                <a:latin typeface="Europea" pitchFamily="2" charset="0"/>
                <a:ea typeface="Europea" pitchFamily="2" charset="0"/>
              </a:rPr>
              <a:t>European democracy is traced back to Ancient Greece.</a:t>
            </a:r>
          </a:p>
        </p:txBody>
      </p:sp>
      <p:sp>
        <p:nvSpPr>
          <p:cNvPr id="5" name="This is the public campaign and all the communication activities that will underpin it. In this stage we underline the importance of democratic engagement, no matter citizens’ political orientation or opinion of the EU.">
            <a:extLst>
              <a:ext uri="{FF2B5EF4-FFF2-40B4-BE49-F238E27FC236}">
                <a16:creationId xmlns:a16="http://schemas.microsoft.com/office/drawing/2014/main" id="{07C9B8E0-7B3C-FFCB-C27E-D7204BD7202B}"/>
              </a:ext>
            </a:extLst>
          </p:cNvPr>
          <p:cNvSpPr txBox="1">
            <a:spLocks/>
          </p:cNvSpPr>
          <p:nvPr/>
        </p:nvSpPr>
        <p:spPr>
          <a:xfrm>
            <a:off x="6200275" y="1423447"/>
            <a:ext cx="5586662" cy="4922447"/>
          </a:xfrm>
          <a:prstGeom prst="rect">
            <a:avLst/>
          </a:prstGeom>
        </p:spPr>
        <p:txBody>
          <a:bodyPr lIns="50800" tIns="50800" rIns="50800" bIns="5080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4EA8"/>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4EA8"/>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4EA8"/>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4EA8"/>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4EA8"/>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880"/>
              </a:lnSpc>
              <a:buNone/>
              <a:defRPr sz="4200" b="0">
                <a:solidFill>
                  <a:srgbClr val="FFFFFF"/>
                </a:solidFill>
                <a:latin typeface="+mj-lt"/>
                <a:ea typeface="+mj-ea"/>
                <a:cs typeface="+mj-cs"/>
                <a:sym typeface="Europea Medium"/>
              </a:defRPr>
            </a:pPr>
            <a:r>
              <a:rPr lang="en-ZA" sz="2400" dirty="0">
                <a:solidFill>
                  <a:srgbClr val="FFFFFF"/>
                </a:solidFill>
                <a:latin typeface="Europea Medium" pitchFamily="2" charset="0"/>
                <a:cs typeface="+mj-cs"/>
                <a:sym typeface="Europea Medium"/>
              </a:rPr>
              <a:t>“</a:t>
            </a:r>
            <a:r>
              <a:rPr lang="en-GB" sz="2400" dirty="0">
                <a:solidFill>
                  <a:srgbClr val="FFFFFF"/>
                </a:solidFill>
                <a:latin typeface="Europea Medium" pitchFamily="2" charset="0"/>
                <a:cs typeface="+mj-cs"/>
              </a:rPr>
              <a:t>Athens is often regarded by western scholars as the birthplace of democracy and remains an important reference point for democracy, as evidenced by the etymological origins of democracy in English and many other languages being traced back to the Greek words </a:t>
            </a:r>
            <a:r>
              <a:rPr lang="en-GB" sz="2400" i="1" dirty="0" err="1">
                <a:solidFill>
                  <a:srgbClr val="FFFFFF"/>
                </a:solidFill>
                <a:latin typeface="Europea Medium" pitchFamily="2" charset="0"/>
                <a:cs typeface="+mj-cs"/>
              </a:rPr>
              <a:t>dêmos</a:t>
            </a:r>
            <a:r>
              <a:rPr lang="en-GB" sz="2400" dirty="0">
                <a:solidFill>
                  <a:srgbClr val="FFFFFF"/>
                </a:solidFill>
                <a:latin typeface="Europea Medium" pitchFamily="2" charset="0"/>
                <a:cs typeface="+mj-cs"/>
              </a:rPr>
              <a:t> and </a:t>
            </a:r>
            <a:r>
              <a:rPr lang="en-GB" sz="2400" i="1" dirty="0" err="1">
                <a:solidFill>
                  <a:srgbClr val="FFFFFF"/>
                </a:solidFill>
                <a:latin typeface="Europea Medium" pitchFamily="2" charset="0"/>
                <a:cs typeface="+mj-cs"/>
              </a:rPr>
              <a:t>krátos</a:t>
            </a:r>
            <a:r>
              <a:rPr lang="en-GB" sz="2400" i="1" dirty="0">
                <a:solidFill>
                  <a:srgbClr val="FFFFFF"/>
                </a:solidFill>
                <a:latin typeface="Europea Medium" pitchFamily="2" charset="0"/>
                <a:cs typeface="+mj-cs"/>
              </a:rPr>
              <a:t>.</a:t>
            </a:r>
          </a:p>
          <a:p>
            <a:pPr marL="0" indent="0">
              <a:lnSpc>
                <a:spcPts val="2880"/>
              </a:lnSpc>
              <a:buNone/>
              <a:defRPr sz="4200" b="0">
                <a:solidFill>
                  <a:srgbClr val="FFFFFF"/>
                </a:solidFill>
                <a:latin typeface="+mj-lt"/>
                <a:ea typeface="+mj-ea"/>
                <a:cs typeface="+mj-cs"/>
                <a:sym typeface="Europea Medium"/>
              </a:defRPr>
            </a:pPr>
            <a:endParaRPr lang="en-GB" sz="2400" i="1" dirty="0">
              <a:solidFill>
                <a:srgbClr val="FFFFFF"/>
              </a:solidFill>
              <a:latin typeface="Europea Medium" pitchFamily="2" charset="0"/>
              <a:cs typeface="+mj-cs"/>
            </a:endParaRPr>
          </a:p>
          <a:p>
            <a:pPr marL="0" indent="0">
              <a:lnSpc>
                <a:spcPts val="2880"/>
              </a:lnSpc>
              <a:buNone/>
              <a:defRPr sz="4200" b="0">
                <a:solidFill>
                  <a:srgbClr val="FFFFFF"/>
                </a:solidFill>
                <a:latin typeface="+mj-lt"/>
                <a:ea typeface="+mj-ea"/>
                <a:cs typeface="+mj-cs"/>
                <a:sym typeface="Europea Medium"/>
              </a:defRPr>
            </a:pPr>
            <a:r>
              <a:rPr lang="en-GB" sz="2400" dirty="0">
                <a:solidFill>
                  <a:srgbClr val="FFFFFF"/>
                </a:solidFill>
                <a:latin typeface="Europea Medium" pitchFamily="2" charset="0"/>
                <a:cs typeface="+mj-cs"/>
              </a:rPr>
              <a:t>Literature about the Athenian democracy spans centuries with the earliest works being </a:t>
            </a:r>
            <a:r>
              <a:rPr lang="en-GB" sz="2400" i="1" dirty="0">
                <a:solidFill>
                  <a:srgbClr val="FFFFFF"/>
                </a:solidFill>
                <a:latin typeface="Europea Medium" pitchFamily="2" charset="0"/>
                <a:cs typeface="+mj-cs"/>
              </a:rPr>
              <a:t>The Republic </a:t>
            </a:r>
            <a:r>
              <a:rPr lang="en-GB" sz="2400" dirty="0">
                <a:solidFill>
                  <a:srgbClr val="FFFFFF"/>
                </a:solidFill>
                <a:latin typeface="Europea Medium" pitchFamily="2" charset="0"/>
                <a:cs typeface="+mj-cs"/>
              </a:rPr>
              <a:t>of Plato and </a:t>
            </a:r>
            <a:r>
              <a:rPr lang="en-GB" sz="2400" i="1" dirty="0">
                <a:solidFill>
                  <a:srgbClr val="FFFFFF"/>
                </a:solidFill>
                <a:latin typeface="Europea Medium" pitchFamily="2" charset="0"/>
                <a:cs typeface="+mj-cs"/>
              </a:rPr>
              <a:t>Politics</a:t>
            </a:r>
            <a:r>
              <a:rPr lang="en-GB" sz="2400" dirty="0">
                <a:solidFill>
                  <a:srgbClr val="FFFFFF"/>
                </a:solidFill>
                <a:latin typeface="Europea Medium" pitchFamily="2" charset="0"/>
                <a:cs typeface="+mj-cs"/>
              </a:rPr>
              <a:t> of Aristotle.”</a:t>
            </a:r>
            <a:endParaRPr lang="en-ZA" sz="1800" dirty="0">
              <a:solidFill>
                <a:srgbClr val="FFFFFF"/>
              </a:solidFill>
              <a:latin typeface="Europea Light"/>
              <a:ea typeface="Europea Light"/>
              <a:cs typeface="Europea Light"/>
              <a:sym typeface="Europea Light"/>
            </a:endParaRPr>
          </a:p>
        </p:txBody>
      </p:sp>
      <p:sp>
        <p:nvSpPr>
          <p:cNvPr id="3" name="Title 3">
            <a:extLst>
              <a:ext uri="{FF2B5EF4-FFF2-40B4-BE49-F238E27FC236}">
                <a16:creationId xmlns:a16="http://schemas.microsoft.com/office/drawing/2014/main" id="{7EC3B111-0322-F583-DB5C-69FADFAAA826}"/>
              </a:ext>
            </a:extLst>
          </p:cNvPr>
          <p:cNvSpPr txBox="1">
            <a:spLocks/>
          </p:cNvSpPr>
          <p:nvPr/>
        </p:nvSpPr>
        <p:spPr>
          <a:xfrm>
            <a:off x="405063" y="440872"/>
            <a:ext cx="4215923" cy="310242"/>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4400" kern="1200">
                <a:solidFill>
                  <a:schemeClr val="bg1"/>
                </a:solidFill>
                <a:latin typeface="+mj-lt"/>
                <a:ea typeface="+mj-ea"/>
                <a:cs typeface="+mj-cs"/>
              </a:defRPr>
            </a:lvl1pPr>
          </a:lstStyle>
          <a:p>
            <a:r>
              <a:rPr lang="en-US" sz="1000" dirty="0">
                <a:latin typeface="Europea" pitchFamily="2" charset="0"/>
                <a:ea typeface="Europea" pitchFamily="2" charset="0"/>
              </a:rPr>
              <a:t>EUROPE DAY DEMOCRACY QUIZ</a:t>
            </a:r>
          </a:p>
        </p:txBody>
      </p:sp>
    </p:spTree>
    <p:extLst>
      <p:ext uri="{BB962C8B-B14F-4D97-AF65-F5344CB8AC3E}">
        <p14:creationId xmlns:p14="http://schemas.microsoft.com/office/powerpoint/2010/main" val="4348669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5E7CDD-7363-7D98-1FDD-F319F4A67825}"/>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DC9E14E2-7FB2-0875-728B-63DCF696193B}"/>
              </a:ext>
            </a:extLst>
          </p:cNvPr>
          <p:cNvSpPr txBox="1">
            <a:spLocks/>
          </p:cNvSpPr>
          <p:nvPr/>
        </p:nvSpPr>
        <p:spPr>
          <a:xfrm>
            <a:off x="405064" y="1273629"/>
            <a:ext cx="5690936" cy="4457700"/>
          </a:xfrm>
          <a:prstGeom prst="rect">
            <a:avLst/>
          </a:prstGeom>
        </p:spPr>
        <p:txBody>
          <a:bodyPr anchor="t" anchorCtr="0">
            <a:noAutofit/>
          </a:bodyPr>
          <a:lstStyle>
            <a:lvl1pPr algn="l" defTabSz="914400" rtl="0" eaLnBrk="1" latinLnBrk="0" hangingPunct="1">
              <a:lnSpc>
                <a:spcPct val="90000"/>
              </a:lnSpc>
              <a:spcBef>
                <a:spcPct val="0"/>
              </a:spcBef>
              <a:buNone/>
              <a:defRPr sz="4400" kern="1200">
                <a:solidFill>
                  <a:srgbClr val="004EA8"/>
                </a:solidFill>
                <a:latin typeface="+mj-lt"/>
                <a:ea typeface="+mj-ea"/>
                <a:cs typeface="+mj-cs"/>
              </a:defRPr>
            </a:lvl1pPr>
          </a:lstStyle>
          <a:p>
            <a:pPr>
              <a:lnSpc>
                <a:spcPts val="5900"/>
              </a:lnSpc>
            </a:pPr>
            <a:r>
              <a:rPr lang="en-US" sz="4800" b="1" dirty="0">
                <a:solidFill>
                  <a:schemeClr val="bg1"/>
                </a:solidFill>
                <a:latin typeface="Europea" pitchFamily="2" charset="0"/>
                <a:ea typeface="Europea" pitchFamily="2" charset="0"/>
              </a:rPr>
              <a:t>2. ‘Demo’ means ‘(common) people’</a:t>
            </a:r>
            <a:br>
              <a:rPr lang="en-US" sz="4800" b="1" dirty="0">
                <a:solidFill>
                  <a:schemeClr val="bg1"/>
                </a:solidFill>
                <a:latin typeface="Europea" pitchFamily="2" charset="0"/>
                <a:ea typeface="Europea" pitchFamily="2" charset="0"/>
              </a:rPr>
            </a:br>
            <a:r>
              <a:rPr lang="en-US" sz="4800" b="1" dirty="0">
                <a:solidFill>
                  <a:schemeClr val="bg1"/>
                </a:solidFill>
                <a:latin typeface="Europea" pitchFamily="2" charset="0"/>
                <a:ea typeface="Europea" pitchFamily="2" charset="0"/>
              </a:rPr>
              <a:t>what does ‘</a:t>
            </a:r>
            <a:r>
              <a:rPr lang="en-US" sz="4800" b="1" dirty="0" err="1">
                <a:solidFill>
                  <a:schemeClr val="bg1"/>
                </a:solidFill>
                <a:latin typeface="Europea" pitchFamily="2" charset="0"/>
                <a:ea typeface="Europea" pitchFamily="2" charset="0"/>
              </a:rPr>
              <a:t>cracy</a:t>
            </a:r>
            <a:r>
              <a:rPr lang="en-US" sz="4800" b="1" dirty="0">
                <a:solidFill>
                  <a:schemeClr val="bg1"/>
                </a:solidFill>
                <a:latin typeface="Europea" pitchFamily="2" charset="0"/>
                <a:ea typeface="Europea" pitchFamily="2" charset="0"/>
              </a:rPr>
              <a:t>’ (</a:t>
            </a:r>
            <a:r>
              <a:rPr lang="en-US" sz="4800" b="1" dirty="0" err="1">
                <a:solidFill>
                  <a:schemeClr val="bg1"/>
                </a:solidFill>
                <a:latin typeface="Europea" pitchFamily="2" charset="0"/>
                <a:ea typeface="Europea" pitchFamily="2" charset="0"/>
              </a:rPr>
              <a:t>krátos</a:t>
            </a:r>
            <a:r>
              <a:rPr lang="en-US" sz="4800" b="1" dirty="0">
                <a:solidFill>
                  <a:schemeClr val="bg1"/>
                </a:solidFill>
                <a:latin typeface="Europea" pitchFamily="2" charset="0"/>
                <a:ea typeface="Europea" pitchFamily="2" charset="0"/>
              </a:rPr>
              <a:t>) mean?</a:t>
            </a:r>
          </a:p>
        </p:txBody>
      </p:sp>
      <p:sp>
        <p:nvSpPr>
          <p:cNvPr id="7" name="This is the public campaign and all the communication activities that will underpin it. In this stage we underline the importance of democratic engagement, no matter citizens’ political orientation or opinion of the EU.">
            <a:extLst>
              <a:ext uri="{FF2B5EF4-FFF2-40B4-BE49-F238E27FC236}">
                <a16:creationId xmlns:a16="http://schemas.microsoft.com/office/drawing/2014/main" id="{9294EA9F-3E96-0A24-4FAE-84EB7E794F86}"/>
              </a:ext>
            </a:extLst>
          </p:cNvPr>
          <p:cNvSpPr txBox="1">
            <a:spLocks/>
          </p:cNvSpPr>
          <p:nvPr/>
        </p:nvSpPr>
        <p:spPr>
          <a:xfrm>
            <a:off x="6384473" y="1273629"/>
            <a:ext cx="5402464" cy="5223423"/>
          </a:xfrm>
          <a:prstGeom prst="rect">
            <a:avLst/>
          </a:prstGeom>
        </p:spPr>
        <p:txBody>
          <a:bodyPr lIns="0" tIns="0" rIns="0" bIns="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4EA8"/>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4EA8"/>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4EA8"/>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4EA8"/>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4EA8"/>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280"/>
              </a:lnSpc>
              <a:defRPr sz="4200" b="0">
                <a:solidFill>
                  <a:srgbClr val="0C4DA2"/>
                </a:solidFill>
                <a:latin typeface="+mj-lt"/>
                <a:ea typeface="+mj-ea"/>
                <a:cs typeface="+mj-cs"/>
                <a:sym typeface="Europea Medium"/>
              </a:defRPr>
            </a:pPr>
            <a:endParaRPr lang="en-ZA" sz="1800" dirty="0">
              <a:solidFill>
                <a:srgbClr val="0C4DA2"/>
              </a:solidFill>
              <a:latin typeface="Europea" pitchFamily="2" charset="0"/>
              <a:ea typeface="Europea" pitchFamily="2" charset="0"/>
              <a:cs typeface="+mj-cs"/>
              <a:sym typeface="Europea Medium"/>
            </a:endParaRPr>
          </a:p>
        </p:txBody>
      </p:sp>
      <p:sp>
        <p:nvSpPr>
          <p:cNvPr id="5" name="Title 3">
            <a:extLst>
              <a:ext uri="{FF2B5EF4-FFF2-40B4-BE49-F238E27FC236}">
                <a16:creationId xmlns:a16="http://schemas.microsoft.com/office/drawing/2014/main" id="{8D2CA894-7EF1-AEF2-5FBC-398BF2158EBA}"/>
              </a:ext>
            </a:extLst>
          </p:cNvPr>
          <p:cNvSpPr txBox="1">
            <a:spLocks/>
          </p:cNvSpPr>
          <p:nvPr/>
        </p:nvSpPr>
        <p:spPr>
          <a:xfrm>
            <a:off x="405063" y="440872"/>
            <a:ext cx="4215923" cy="310242"/>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4400" kern="1200">
                <a:solidFill>
                  <a:schemeClr val="bg1"/>
                </a:solidFill>
                <a:latin typeface="+mj-lt"/>
                <a:ea typeface="+mj-ea"/>
                <a:cs typeface="+mj-cs"/>
              </a:defRPr>
            </a:lvl1pPr>
          </a:lstStyle>
          <a:p>
            <a:r>
              <a:rPr lang="en-US" sz="1000" dirty="0">
                <a:latin typeface="Europea" pitchFamily="2" charset="0"/>
                <a:ea typeface="Europea" pitchFamily="2" charset="0"/>
              </a:rPr>
              <a:t>EUROPE DAY DEMOCRACY QUIZ</a:t>
            </a:r>
          </a:p>
        </p:txBody>
      </p:sp>
      <p:graphicFrame>
        <p:nvGraphicFramePr>
          <p:cNvPr id="2" name="Diagram 1">
            <a:extLst>
              <a:ext uri="{FF2B5EF4-FFF2-40B4-BE49-F238E27FC236}">
                <a16:creationId xmlns:a16="http://schemas.microsoft.com/office/drawing/2014/main" id="{6C816F11-8C20-1978-C4EB-8BF7CA0F74AC}"/>
              </a:ext>
            </a:extLst>
          </p:cNvPr>
          <p:cNvGraphicFramePr/>
          <p:nvPr>
            <p:extLst>
              <p:ext uri="{D42A27DB-BD31-4B8C-83A1-F6EECF244321}">
                <p14:modId xmlns:p14="http://schemas.microsoft.com/office/powerpoint/2010/main" val="1758972472"/>
              </p:ext>
            </p:extLst>
          </p:nvPr>
        </p:nvGraphicFramePr>
        <p:xfrm>
          <a:off x="6384473" y="1126671"/>
          <a:ext cx="5402463" cy="537038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5978043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5E7CDD-7363-7D98-1FDD-F319F4A67825}"/>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DC9E14E2-7FB2-0875-728B-63DCF696193B}"/>
              </a:ext>
            </a:extLst>
          </p:cNvPr>
          <p:cNvSpPr txBox="1">
            <a:spLocks/>
          </p:cNvSpPr>
          <p:nvPr/>
        </p:nvSpPr>
        <p:spPr>
          <a:xfrm>
            <a:off x="405064" y="1273629"/>
            <a:ext cx="5690936" cy="4457700"/>
          </a:xfrm>
          <a:prstGeom prst="rect">
            <a:avLst/>
          </a:prstGeom>
        </p:spPr>
        <p:txBody>
          <a:bodyPr anchor="t" anchorCtr="0">
            <a:noAutofit/>
          </a:bodyPr>
          <a:lstStyle>
            <a:lvl1pPr algn="l" defTabSz="914400" rtl="0" eaLnBrk="1" latinLnBrk="0" hangingPunct="1">
              <a:lnSpc>
                <a:spcPct val="90000"/>
              </a:lnSpc>
              <a:spcBef>
                <a:spcPct val="0"/>
              </a:spcBef>
              <a:buNone/>
              <a:defRPr sz="4400" kern="1200">
                <a:solidFill>
                  <a:srgbClr val="004EA8"/>
                </a:solidFill>
                <a:latin typeface="+mj-lt"/>
                <a:ea typeface="+mj-ea"/>
                <a:cs typeface="+mj-cs"/>
              </a:defRPr>
            </a:lvl1pPr>
          </a:lstStyle>
          <a:p>
            <a:pPr>
              <a:lnSpc>
                <a:spcPts val="5900"/>
              </a:lnSpc>
            </a:pPr>
            <a:r>
              <a:rPr lang="en-US" sz="4800" b="1" dirty="0">
                <a:solidFill>
                  <a:schemeClr val="bg1"/>
                </a:solidFill>
                <a:latin typeface="Europea" pitchFamily="2" charset="0"/>
                <a:ea typeface="Europea" pitchFamily="2" charset="0"/>
              </a:rPr>
              <a:t>2. ‘Demo’ means ‘(common) people’;</a:t>
            </a:r>
            <a:br>
              <a:rPr lang="en-US" sz="4800" b="1" dirty="0">
                <a:solidFill>
                  <a:schemeClr val="bg1"/>
                </a:solidFill>
                <a:latin typeface="Europea" pitchFamily="2" charset="0"/>
                <a:ea typeface="Europea" pitchFamily="2" charset="0"/>
              </a:rPr>
            </a:br>
            <a:r>
              <a:rPr lang="en-US" sz="4800" b="1" dirty="0">
                <a:solidFill>
                  <a:schemeClr val="bg1"/>
                </a:solidFill>
                <a:latin typeface="Europea" pitchFamily="2" charset="0"/>
                <a:ea typeface="Europea" pitchFamily="2" charset="0"/>
              </a:rPr>
              <a:t>what does ‘</a:t>
            </a:r>
            <a:r>
              <a:rPr lang="en-US" sz="4800" b="1" dirty="0" err="1">
                <a:solidFill>
                  <a:schemeClr val="bg1"/>
                </a:solidFill>
                <a:latin typeface="Europea" pitchFamily="2" charset="0"/>
                <a:ea typeface="Europea" pitchFamily="2" charset="0"/>
              </a:rPr>
              <a:t>cracy</a:t>
            </a:r>
            <a:r>
              <a:rPr lang="en-US" sz="4800" b="1" dirty="0">
                <a:solidFill>
                  <a:schemeClr val="bg1"/>
                </a:solidFill>
                <a:latin typeface="Europea" pitchFamily="2" charset="0"/>
                <a:ea typeface="Europea" pitchFamily="2" charset="0"/>
              </a:rPr>
              <a:t>’ (</a:t>
            </a:r>
            <a:r>
              <a:rPr lang="en-US" sz="4800" b="1" dirty="0" err="1">
                <a:solidFill>
                  <a:schemeClr val="bg1"/>
                </a:solidFill>
                <a:latin typeface="Europea" pitchFamily="2" charset="0"/>
                <a:ea typeface="Europea" pitchFamily="2" charset="0"/>
              </a:rPr>
              <a:t>krátos</a:t>
            </a:r>
            <a:r>
              <a:rPr lang="en-US" sz="4800" b="1" dirty="0">
                <a:solidFill>
                  <a:schemeClr val="bg1"/>
                </a:solidFill>
                <a:latin typeface="Europea" pitchFamily="2" charset="0"/>
                <a:ea typeface="Europea" pitchFamily="2" charset="0"/>
              </a:rPr>
              <a:t>) mean?</a:t>
            </a:r>
          </a:p>
        </p:txBody>
      </p:sp>
      <p:sp>
        <p:nvSpPr>
          <p:cNvPr id="7" name="This is the public campaign and all the communication activities that will underpin it. In this stage we underline the importance of democratic engagement, no matter citizens’ political orientation or opinion of the EU.">
            <a:extLst>
              <a:ext uri="{FF2B5EF4-FFF2-40B4-BE49-F238E27FC236}">
                <a16:creationId xmlns:a16="http://schemas.microsoft.com/office/drawing/2014/main" id="{9294EA9F-3E96-0A24-4FAE-84EB7E794F86}"/>
              </a:ext>
            </a:extLst>
          </p:cNvPr>
          <p:cNvSpPr txBox="1">
            <a:spLocks/>
          </p:cNvSpPr>
          <p:nvPr/>
        </p:nvSpPr>
        <p:spPr>
          <a:xfrm>
            <a:off x="6384473" y="1273629"/>
            <a:ext cx="5402464" cy="5223423"/>
          </a:xfrm>
          <a:prstGeom prst="rect">
            <a:avLst/>
          </a:prstGeom>
        </p:spPr>
        <p:txBody>
          <a:bodyPr lIns="0" tIns="0" rIns="0" bIns="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4EA8"/>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4EA8"/>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4EA8"/>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4EA8"/>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4EA8"/>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280"/>
              </a:lnSpc>
              <a:defRPr sz="4200" b="0">
                <a:solidFill>
                  <a:srgbClr val="0C4DA2"/>
                </a:solidFill>
                <a:latin typeface="+mj-lt"/>
                <a:ea typeface="+mj-ea"/>
                <a:cs typeface="+mj-cs"/>
                <a:sym typeface="Europea Medium"/>
              </a:defRPr>
            </a:pPr>
            <a:endParaRPr lang="en-ZA" sz="1800" dirty="0">
              <a:solidFill>
                <a:srgbClr val="0C4DA2"/>
              </a:solidFill>
              <a:latin typeface="Europea" pitchFamily="2" charset="0"/>
              <a:ea typeface="Europea" pitchFamily="2" charset="0"/>
              <a:cs typeface="+mj-cs"/>
              <a:sym typeface="Europea Medium"/>
            </a:endParaRPr>
          </a:p>
        </p:txBody>
      </p:sp>
      <p:sp>
        <p:nvSpPr>
          <p:cNvPr id="5" name="Title 3">
            <a:extLst>
              <a:ext uri="{FF2B5EF4-FFF2-40B4-BE49-F238E27FC236}">
                <a16:creationId xmlns:a16="http://schemas.microsoft.com/office/drawing/2014/main" id="{8D2CA894-7EF1-AEF2-5FBC-398BF2158EBA}"/>
              </a:ext>
            </a:extLst>
          </p:cNvPr>
          <p:cNvSpPr txBox="1">
            <a:spLocks/>
          </p:cNvSpPr>
          <p:nvPr/>
        </p:nvSpPr>
        <p:spPr>
          <a:xfrm>
            <a:off x="405063" y="440872"/>
            <a:ext cx="4215923" cy="310242"/>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4400" kern="1200">
                <a:solidFill>
                  <a:schemeClr val="bg1"/>
                </a:solidFill>
                <a:latin typeface="+mj-lt"/>
                <a:ea typeface="+mj-ea"/>
                <a:cs typeface="+mj-cs"/>
              </a:defRPr>
            </a:lvl1pPr>
          </a:lstStyle>
          <a:p>
            <a:r>
              <a:rPr lang="en-US" sz="1000" dirty="0">
                <a:latin typeface="Europea" pitchFamily="2" charset="0"/>
                <a:ea typeface="Europea" pitchFamily="2" charset="0"/>
              </a:rPr>
              <a:t>EUROPE DAY DEMOCRACY QUIZ</a:t>
            </a:r>
          </a:p>
        </p:txBody>
      </p:sp>
      <p:graphicFrame>
        <p:nvGraphicFramePr>
          <p:cNvPr id="2" name="Diagram 1">
            <a:extLst>
              <a:ext uri="{FF2B5EF4-FFF2-40B4-BE49-F238E27FC236}">
                <a16:creationId xmlns:a16="http://schemas.microsoft.com/office/drawing/2014/main" id="{6C816F11-8C20-1978-C4EB-8BF7CA0F74AC}"/>
              </a:ext>
            </a:extLst>
          </p:cNvPr>
          <p:cNvGraphicFramePr/>
          <p:nvPr>
            <p:extLst>
              <p:ext uri="{D42A27DB-BD31-4B8C-83A1-F6EECF244321}">
                <p14:modId xmlns:p14="http://schemas.microsoft.com/office/powerpoint/2010/main" val="3315582299"/>
              </p:ext>
            </p:extLst>
          </p:nvPr>
        </p:nvGraphicFramePr>
        <p:xfrm>
          <a:off x="6384473" y="1126671"/>
          <a:ext cx="5402463" cy="537038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Graphic 2" descr="Badge Tick1 outline">
            <a:extLst>
              <a:ext uri="{FF2B5EF4-FFF2-40B4-BE49-F238E27FC236}">
                <a16:creationId xmlns:a16="http://schemas.microsoft.com/office/drawing/2014/main" id="{DB5C2767-C71E-3569-804B-52001EF693E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1013207" y="2822728"/>
            <a:ext cx="914400" cy="914400"/>
          </a:xfrm>
          <a:prstGeom prst="rect">
            <a:avLst/>
          </a:prstGeom>
        </p:spPr>
      </p:pic>
      <p:pic>
        <p:nvPicPr>
          <p:cNvPr id="6" name="Graphic 5" descr="Badge Cross outline">
            <a:extLst>
              <a:ext uri="{FF2B5EF4-FFF2-40B4-BE49-F238E27FC236}">
                <a16:creationId xmlns:a16="http://schemas.microsoft.com/office/drawing/2014/main" id="{313996F0-F494-A9D6-0146-AE601022966C}"/>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1013207" y="4036267"/>
            <a:ext cx="914400" cy="914400"/>
          </a:xfrm>
          <a:prstGeom prst="rect">
            <a:avLst/>
          </a:prstGeom>
        </p:spPr>
      </p:pic>
      <p:pic>
        <p:nvPicPr>
          <p:cNvPr id="8" name="Graphic 7" descr="Badge Cross outline">
            <a:extLst>
              <a:ext uri="{FF2B5EF4-FFF2-40B4-BE49-F238E27FC236}">
                <a16:creationId xmlns:a16="http://schemas.microsoft.com/office/drawing/2014/main" id="{1872A2C1-7B79-F121-7599-5B91F17F977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1011669" y="1609189"/>
            <a:ext cx="914400" cy="914400"/>
          </a:xfrm>
          <a:prstGeom prst="rect">
            <a:avLst/>
          </a:prstGeom>
        </p:spPr>
      </p:pic>
      <p:pic>
        <p:nvPicPr>
          <p:cNvPr id="9" name="Graphic 8" descr="Badge Cross outline">
            <a:extLst>
              <a:ext uri="{FF2B5EF4-FFF2-40B4-BE49-F238E27FC236}">
                <a16:creationId xmlns:a16="http://schemas.microsoft.com/office/drawing/2014/main" id="{9AD89719-4E68-A0DC-EB44-DA3D36AE4C33}"/>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1011669" y="5248811"/>
            <a:ext cx="914400" cy="914400"/>
          </a:xfrm>
          <a:prstGeom prst="rect">
            <a:avLst/>
          </a:prstGeom>
        </p:spPr>
      </p:pic>
    </p:spTree>
    <p:extLst>
      <p:ext uri="{BB962C8B-B14F-4D97-AF65-F5344CB8AC3E}">
        <p14:creationId xmlns:p14="http://schemas.microsoft.com/office/powerpoint/2010/main" val="42862475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3D8724C-6CCD-AA59-4722-6AA1035DB409}"/>
              </a:ext>
            </a:extLst>
          </p:cNvPr>
          <p:cNvSpPr txBox="1">
            <a:spLocks/>
          </p:cNvSpPr>
          <p:nvPr/>
        </p:nvSpPr>
        <p:spPr>
          <a:xfrm>
            <a:off x="405064" y="1273629"/>
            <a:ext cx="5690936" cy="4457700"/>
          </a:xfrm>
          <a:prstGeom prst="rect">
            <a:avLst/>
          </a:prstGeom>
        </p:spPr>
        <p:txBody>
          <a:bodyPr anchor="t" anchorCtr="0">
            <a:noAutofit/>
          </a:bodyPr>
          <a:lstStyle>
            <a:lvl1pPr algn="l" defTabSz="914400" rtl="0" eaLnBrk="1" latinLnBrk="0" hangingPunct="1">
              <a:lnSpc>
                <a:spcPct val="90000"/>
              </a:lnSpc>
              <a:spcBef>
                <a:spcPct val="0"/>
              </a:spcBef>
              <a:buNone/>
              <a:defRPr sz="4400" kern="1200">
                <a:solidFill>
                  <a:srgbClr val="004EA8"/>
                </a:solidFill>
                <a:latin typeface="+mj-lt"/>
                <a:ea typeface="+mj-ea"/>
                <a:cs typeface="+mj-cs"/>
              </a:defRPr>
            </a:lvl1pPr>
          </a:lstStyle>
          <a:p>
            <a:pPr>
              <a:lnSpc>
                <a:spcPts val="5900"/>
              </a:lnSpc>
            </a:pPr>
            <a:r>
              <a:rPr lang="en-US" sz="4800" b="1" dirty="0">
                <a:solidFill>
                  <a:schemeClr val="bg1"/>
                </a:solidFill>
                <a:latin typeface="Europea" pitchFamily="2" charset="0"/>
                <a:ea typeface="Europea" pitchFamily="2" charset="0"/>
              </a:rPr>
              <a:t>The root of</a:t>
            </a:r>
            <a:br>
              <a:rPr lang="en-US" sz="4800" b="1" dirty="0">
                <a:solidFill>
                  <a:schemeClr val="bg1"/>
                </a:solidFill>
                <a:latin typeface="Europea" pitchFamily="2" charset="0"/>
                <a:ea typeface="Europea" pitchFamily="2" charset="0"/>
              </a:rPr>
            </a:br>
            <a:r>
              <a:rPr lang="en-US" sz="4800" b="1" dirty="0">
                <a:solidFill>
                  <a:schemeClr val="bg1"/>
                </a:solidFill>
                <a:latin typeface="Europea" pitchFamily="2" charset="0"/>
                <a:ea typeface="Europea" pitchFamily="2" charset="0"/>
              </a:rPr>
              <a:t>the word democracy is</a:t>
            </a:r>
            <a:br>
              <a:rPr lang="en-US" sz="4800" b="1" dirty="0">
                <a:solidFill>
                  <a:schemeClr val="bg1"/>
                </a:solidFill>
                <a:latin typeface="Europea" pitchFamily="2" charset="0"/>
                <a:ea typeface="Europea" pitchFamily="2" charset="0"/>
              </a:rPr>
            </a:br>
            <a:r>
              <a:rPr lang="en-US" sz="4800" b="1" dirty="0">
                <a:solidFill>
                  <a:schemeClr val="bg1"/>
                </a:solidFill>
                <a:latin typeface="Europea" pitchFamily="2" charset="0"/>
                <a:ea typeface="Europea" pitchFamily="2" charset="0"/>
              </a:rPr>
              <a:t>‘people power’.</a:t>
            </a:r>
          </a:p>
        </p:txBody>
      </p:sp>
      <p:sp>
        <p:nvSpPr>
          <p:cNvPr id="5" name="This is the public campaign and all the communication activities that will underpin it. In this stage we underline the importance of democratic engagement, no matter citizens’ political orientation or opinion of the EU.">
            <a:extLst>
              <a:ext uri="{FF2B5EF4-FFF2-40B4-BE49-F238E27FC236}">
                <a16:creationId xmlns:a16="http://schemas.microsoft.com/office/drawing/2014/main" id="{07C9B8E0-7B3C-FFCB-C27E-D7204BD7202B}"/>
              </a:ext>
            </a:extLst>
          </p:cNvPr>
          <p:cNvSpPr txBox="1">
            <a:spLocks/>
          </p:cNvSpPr>
          <p:nvPr/>
        </p:nvSpPr>
        <p:spPr>
          <a:xfrm>
            <a:off x="6200275" y="1423447"/>
            <a:ext cx="5586662" cy="4922447"/>
          </a:xfrm>
          <a:prstGeom prst="rect">
            <a:avLst/>
          </a:prstGeom>
        </p:spPr>
        <p:txBody>
          <a:bodyPr lIns="50800" tIns="50800" rIns="50800" bIns="5080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4EA8"/>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4EA8"/>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4EA8"/>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4EA8"/>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4EA8"/>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880"/>
              </a:lnSpc>
              <a:buNone/>
              <a:defRPr sz="4200" b="0">
                <a:solidFill>
                  <a:srgbClr val="FFFFFF"/>
                </a:solidFill>
                <a:latin typeface="+mj-lt"/>
                <a:ea typeface="+mj-ea"/>
                <a:cs typeface="+mj-cs"/>
                <a:sym typeface="Europea Medium"/>
              </a:defRPr>
            </a:pPr>
            <a:r>
              <a:rPr lang="en-ZA" sz="1800" dirty="0">
                <a:solidFill>
                  <a:srgbClr val="FFFFFF"/>
                </a:solidFill>
                <a:latin typeface="Europea Light"/>
                <a:ea typeface="Europea Light"/>
                <a:cs typeface="Europea Light"/>
                <a:sym typeface="Europea Light"/>
              </a:rPr>
              <a:t>Democracy means that no one is in power because of who their parents were, how much money they have, or how strong they are.</a:t>
            </a:r>
          </a:p>
          <a:p>
            <a:pPr marL="0" indent="0">
              <a:lnSpc>
                <a:spcPts val="2880"/>
              </a:lnSpc>
              <a:buNone/>
              <a:defRPr sz="4200" b="0">
                <a:solidFill>
                  <a:srgbClr val="FFFFFF"/>
                </a:solidFill>
                <a:latin typeface="+mj-lt"/>
                <a:ea typeface="+mj-ea"/>
                <a:cs typeface="+mj-cs"/>
                <a:sym typeface="Europea Medium"/>
              </a:defRPr>
            </a:pPr>
            <a:endParaRPr lang="en-ZA" sz="1800" dirty="0">
              <a:solidFill>
                <a:srgbClr val="FFFFFF"/>
              </a:solidFill>
              <a:latin typeface="Europea Light"/>
              <a:ea typeface="Europea Light"/>
              <a:cs typeface="Europea Light"/>
              <a:sym typeface="Europea Light"/>
            </a:endParaRPr>
          </a:p>
          <a:p>
            <a:pPr marL="0" indent="0">
              <a:lnSpc>
                <a:spcPts val="2880"/>
              </a:lnSpc>
              <a:buNone/>
              <a:defRPr sz="4200" b="0">
                <a:solidFill>
                  <a:srgbClr val="FFFFFF"/>
                </a:solidFill>
                <a:latin typeface="+mj-lt"/>
                <a:ea typeface="+mj-ea"/>
                <a:cs typeface="+mj-cs"/>
                <a:sym typeface="Europea Medium"/>
              </a:defRPr>
            </a:pPr>
            <a:r>
              <a:rPr lang="en-ZA" sz="1800" dirty="0">
                <a:solidFill>
                  <a:srgbClr val="FFFFFF"/>
                </a:solidFill>
                <a:latin typeface="Europea Light"/>
                <a:ea typeface="Europea Light"/>
                <a:cs typeface="Europea Light"/>
                <a:sym typeface="Europea Light"/>
              </a:rPr>
              <a:t>Power is shared between all the people.</a:t>
            </a:r>
          </a:p>
          <a:p>
            <a:pPr marL="0" indent="0">
              <a:lnSpc>
                <a:spcPts val="2880"/>
              </a:lnSpc>
              <a:buNone/>
              <a:defRPr sz="4200" b="0">
                <a:solidFill>
                  <a:srgbClr val="FFFFFF"/>
                </a:solidFill>
                <a:latin typeface="+mj-lt"/>
                <a:ea typeface="+mj-ea"/>
                <a:cs typeface="+mj-cs"/>
                <a:sym typeface="Europea Medium"/>
              </a:defRPr>
            </a:pPr>
            <a:endParaRPr lang="en-ZA" sz="1800" dirty="0">
              <a:solidFill>
                <a:srgbClr val="FFFFFF"/>
              </a:solidFill>
              <a:latin typeface="Europea Light"/>
              <a:ea typeface="Europea Light"/>
              <a:cs typeface="Europea Light"/>
              <a:sym typeface="Europea Light"/>
            </a:endParaRPr>
          </a:p>
          <a:p>
            <a:pPr marL="0" indent="0">
              <a:lnSpc>
                <a:spcPts val="2880"/>
              </a:lnSpc>
              <a:buNone/>
              <a:defRPr sz="4200" b="0">
                <a:solidFill>
                  <a:srgbClr val="FFFFFF"/>
                </a:solidFill>
                <a:latin typeface="+mj-lt"/>
                <a:ea typeface="+mj-ea"/>
                <a:cs typeface="+mj-cs"/>
                <a:sym typeface="Europea Medium"/>
              </a:defRPr>
            </a:pPr>
            <a:r>
              <a:rPr lang="en-ZA" sz="1800" dirty="0">
                <a:solidFill>
                  <a:srgbClr val="FFFFFF"/>
                </a:solidFill>
                <a:latin typeface="Europea Light"/>
                <a:ea typeface="Europea Light"/>
                <a:cs typeface="Europea Light"/>
                <a:sym typeface="Europea Light"/>
              </a:rPr>
              <a:t>In big democracies, we often use voting as a way to express this power and involve everyone in making decisions, but it’s not the only thing required to make a system democratic.</a:t>
            </a:r>
          </a:p>
        </p:txBody>
      </p:sp>
      <p:sp>
        <p:nvSpPr>
          <p:cNvPr id="3" name="Title 3">
            <a:extLst>
              <a:ext uri="{FF2B5EF4-FFF2-40B4-BE49-F238E27FC236}">
                <a16:creationId xmlns:a16="http://schemas.microsoft.com/office/drawing/2014/main" id="{7EC3B111-0322-F583-DB5C-69FADFAAA826}"/>
              </a:ext>
            </a:extLst>
          </p:cNvPr>
          <p:cNvSpPr txBox="1">
            <a:spLocks/>
          </p:cNvSpPr>
          <p:nvPr/>
        </p:nvSpPr>
        <p:spPr>
          <a:xfrm>
            <a:off x="405063" y="440872"/>
            <a:ext cx="4215923" cy="310242"/>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4400" kern="1200">
                <a:solidFill>
                  <a:schemeClr val="bg1"/>
                </a:solidFill>
                <a:latin typeface="+mj-lt"/>
                <a:ea typeface="+mj-ea"/>
                <a:cs typeface="+mj-cs"/>
              </a:defRPr>
            </a:lvl1pPr>
          </a:lstStyle>
          <a:p>
            <a:r>
              <a:rPr lang="en-US" sz="1000" dirty="0">
                <a:latin typeface="Europea" pitchFamily="2" charset="0"/>
                <a:ea typeface="Europea" pitchFamily="2" charset="0"/>
              </a:rPr>
              <a:t>EUROPE DAY DEMOCRACY QUIZ</a:t>
            </a:r>
          </a:p>
        </p:txBody>
      </p:sp>
    </p:spTree>
    <p:extLst>
      <p:ext uri="{BB962C8B-B14F-4D97-AF65-F5344CB8AC3E}">
        <p14:creationId xmlns:p14="http://schemas.microsoft.com/office/powerpoint/2010/main" val="5921217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5E7CDD-7363-7D98-1FDD-F319F4A67825}"/>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DC9E14E2-7FB2-0875-728B-63DCF696193B}"/>
              </a:ext>
            </a:extLst>
          </p:cNvPr>
          <p:cNvSpPr txBox="1">
            <a:spLocks/>
          </p:cNvSpPr>
          <p:nvPr/>
        </p:nvSpPr>
        <p:spPr>
          <a:xfrm>
            <a:off x="405064" y="1273629"/>
            <a:ext cx="5690936" cy="4457700"/>
          </a:xfrm>
          <a:prstGeom prst="rect">
            <a:avLst/>
          </a:prstGeom>
        </p:spPr>
        <p:txBody>
          <a:bodyPr anchor="t" anchorCtr="0">
            <a:noAutofit/>
          </a:bodyPr>
          <a:lstStyle>
            <a:lvl1pPr algn="l" defTabSz="914400" rtl="0" eaLnBrk="1" latinLnBrk="0" hangingPunct="1">
              <a:lnSpc>
                <a:spcPct val="90000"/>
              </a:lnSpc>
              <a:spcBef>
                <a:spcPct val="0"/>
              </a:spcBef>
              <a:buNone/>
              <a:defRPr sz="4400" kern="1200">
                <a:solidFill>
                  <a:srgbClr val="004EA8"/>
                </a:solidFill>
                <a:latin typeface="+mj-lt"/>
                <a:ea typeface="+mj-ea"/>
                <a:cs typeface="+mj-cs"/>
              </a:defRPr>
            </a:lvl1pPr>
          </a:lstStyle>
          <a:p>
            <a:pPr>
              <a:lnSpc>
                <a:spcPts val="5900"/>
              </a:lnSpc>
            </a:pPr>
            <a:r>
              <a:rPr lang="en-US" sz="4800" b="1" dirty="0">
                <a:solidFill>
                  <a:schemeClr val="bg1"/>
                </a:solidFill>
                <a:latin typeface="Europea" pitchFamily="2" charset="0"/>
                <a:ea typeface="Europea" pitchFamily="2" charset="0"/>
              </a:rPr>
              <a:t>3. In what year were women given the same voting rights as men in Switzerland? </a:t>
            </a:r>
          </a:p>
        </p:txBody>
      </p:sp>
      <p:sp>
        <p:nvSpPr>
          <p:cNvPr id="7" name="This is the public campaign and all the communication activities that will underpin it. In this stage we underline the importance of democratic engagement, no matter citizens’ political orientation or opinion of the EU.">
            <a:extLst>
              <a:ext uri="{FF2B5EF4-FFF2-40B4-BE49-F238E27FC236}">
                <a16:creationId xmlns:a16="http://schemas.microsoft.com/office/drawing/2014/main" id="{9294EA9F-3E96-0A24-4FAE-84EB7E794F86}"/>
              </a:ext>
            </a:extLst>
          </p:cNvPr>
          <p:cNvSpPr txBox="1">
            <a:spLocks/>
          </p:cNvSpPr>
          <p:nvPr/>
        </p:nvSpPr>
        <p:spPr>
          <a:xfrm>
            <a:off x="6384473" y="1273629"/>
            <a:ext cx="5402464" cy="5223423"/>
          </a:xfrm>
          <a:prstGeom prst="rect">
            <a:avLst/>
          </a:prstGeom>
        </p:spPr>
        <p:txBody>
          <a:bodyPr lIns="0" tIns="0" rIns="0" bIns="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4EA8"/>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4EA8"/>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4EA8"/>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4EA8"/>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4EA8"/>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280"/>
              </a:lnSpc>
              <a:defRPr sz="4200" b="0">
                <a:solidFill>
                  <a:srgbClr val="0C4DA2"/>
                </a:solidFill>
                <a:latin typeface="+mj-lt"/>
                <a:ea typeface="+mj-ea"/>
                <a:cs typeface="+mj-cs"/>
                <a:sym typeface="Europea Medium"/>
              </a:defRPr>
            </a:pPr>
            <a:endParaRPr lang="en-ZA" sz="1800" dirty="0">
              <a:solidFill>
                <a:srgbClr val="0C4DA2"/>
              </a:solidFill>
              <a:latin typeface="Europea" pitchFamily="2" charset="0"/>
              <a:ea typeface="Europea" pitchFamily="2" charset="0"/>
              <a:cs typeface="+mj-cs"/>
              <a:sym typeface="Europea Medium"/>
            </a:endParaRPr>
          </a:p>
        </p:txBody>
      </p:sp>
      <p:sp>
        <p:nvSpPr>
          <p:cNvPr id="5" name="Title 3">
            <a:extLst>
              <a:ext uri="{FF2B5EF4-FFF2-40B4-BE49-F238E27FC236}">
                <a16:creationId xmlns:a16="http://schemas.microsoft.com/office/drawing/2014/main" id="{8D2CA894-7EF1-AEF2-5FBC-398BF2158EBA}"/>
              </a:ext>
            </a:extLst>
          </p:cNvPr>
          <p:cNvSpPr txBox="1">
            <a:spLocks/>
          </p:cNvSpPr>
          <p:nvPr/>
        </p:nvSpPr>
        <p:spPr>
          <a:xfrm>
            <a:off x="405063" y="440872"/>
            <a:ext cx="4215923" cy="310242"/>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4400" kern="1200">
                <a:solidFill>
                  <a:schemeClr val="bg1"/>
                </a:solidFill>
                <a:latin typeface="+mj-lt"/>
                <a:ea typeface="+mj-ea"/>
                <a:cs typeface="+mj-cs"/>
              </a:defRPr>
            </a:lvl1pPr>
          </a:lstStyle>
          <a:p>
            <a:r>
              <a:rPr lang="en-US" sz="1000" dirty="0">
                <a:latin typeface="Europea" pitchFamily="2" charset="0"/>
                <a:ea typeface="Europea" pitchFamily="2" charset="0"/>
              </a:rPr>
              <a:t>EUROPE DAY DEMOCRACY QUIZ</a:t>
            </a:r>
          </a:p>
        </p:txBody>
      </p:sp>
      <p:graphicFrame>
        <p:nvGraphicFramePr>
          <p:cNvPr id="2" name="Diagram 1">
            <a:extLst>
              <a:ext uri="{FF2B5EF4-FFF2-40B4-BE49-F238E27FC236}">
                <a16:creationId xmlns:a16="http://schemas.microsoft.com/office/drawing/2014/main" id="{6C816F11-8C20-1978-C4EB-8BF7CA0F74AC}"/>
              </a:ext>
            </a:extLst>
          </p:cNvPr>
          <p:cNvGraphicFramePr/>
          <p:nvPr>
            <p:extLst>
              <p:ext uri="{D42A27DB-BD31-4B8C-83A1-F6EECF244321}">
                <p14:modId xmlns:p14="http://schemas.microsoft.com/office/powerpoint/2010/main" val="747467607"/>
              </p:ext>
            </p:extLst>
          </p:nvPr>
        </p:nvGraphicFramePr>
        <p:xfrm>
          <a:off x="6384473" y="1126671"/>
          <a:ext cx="5402463" cy="537038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4735348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5E7CDD-7363-7D98-1FDD-F319F4A67825}"/>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DC9E14E2-7FB2-0875-728B-63DCF696193B}"/>
              </a:ext>
            </a:extLst>
          </p:cNvPr>
          <p:cNvSpPr txBox="1">
            <a:spLocks/>
          </p:cNvSpPr>
          <p:nvPr/>
        </p:nvSpPr>
        <p:spPr>
          <a:xfrm>
            <a:off x="405064" y="1273629"/>
            <a:ext cx="5690936" cy="4457700"/>
          </a:xfrm>
          <a:prstGeom prst="rect">
            <a:avLst/>
          </a:prstGeom>
        </p:spPr>
        <p:txBody>
          <a:bodyPr anchor="t" anchorCtr="0">
            <a:noAutofit/>
          </a:bodyPr>
          <a:lstStyle>
            <a:lvl1pPr algn="l" defTabSz="914400" rtl="0" eaLnBrk="1" latinLnBrk="0" hangingPunct="1">
              <a:lnSpc>
                <a:spcPct val="90000"/>
              </a:lnSpc>
              <a:spcBef>
                <a:spcPct val="0"/>
              </a:spcBef>
              <a:buNone/>
              <a:defRPr sz="4400" kern="1200">
                <a:solidFill>
                  <a:srgbClr val="004EA8"/>
                </a:solidFill>
                <a:latin typeface="+mj-lt"/>
                <a:ea typeface="+mj-ea"/>
                <a:cs typeface="+mj-cs"/>
              </a:defRPr>
            </a:lvl1pPr>
          </a:lstStyle>
          <a:p>
            <a:pPr>
              <a:lnSpc>
                <a:spcPts val="5900"/>
              </a:lnSpc>
            </a:pPr>
            <a:r>
              <a:rPr lang="en-US" sz="4800" b="1" dirty="0">
                <a:solidFill>
                  <a:schemeClr val="bg1"/>
                </a:solidFill>
                <a:latin typeface="Europea" pitchFamily="2" charset="0"/>
                <a:ea typeface="Europea" pitchFamily="2" charset="0"/>
              </a:rPr>
              <a:t>3. In what year were women given the same voting rights as men in Switzerland? </a:t>
            </a:r>
          </a:p>
        </p:txBody>
      </p:sp>
      <p:sp>
        <p:nvSpPr>
          <p:cNvPr id="7" name="This is the public campaign and all the communication activities that will underpin it. In this stage we underline the importance of democratic engagement, no matter citizens’ political orientation or opinion of the EU.">
            <a:extLst>
              <a:ext uri="{FF2B5EF4-FFF2-40B4-BE49-F238E27FC236}">
                <a16:creationId xmlns:a16="http://schemas.microsoft.com/office/drawing/2014/main" id="{9294EA9F-3E96-0A24-4FAE-84EB7E794F86}"/>
              </a:ext>
            </a:extLst>
          </p:cNvPr>
          <p:cNvSpPr txBox="1">
            <a:spLocks/>
          </p:cNvSpPr>
          <p:nvPr/>
        </p:nvSpPr>
        <p:spPr>
          <a:xfrm>
            <a:off x="6384473" y="1273629"/>
            <a:ext cx="5402464" cy="5223423"/>
          </a:xfrm>
          <a:prstGeom prst="rect">
            <a:avLst/>
          </a:prstGeom>
        </p:spPr>
        <p:txBody>
          <a:bodyPr lIns="0" tIns="0" rIns="0" bIns="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4EA8"/>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4EA8"/>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4EA8"/>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4EA8"/>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4EA8"/>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280"/>
              </a:lnSpc>
              <a:defRPr sz="4200" b="0">
                <a:solidFill>
                  <a:srgbClr val="0C4DA2"/>
                </a:solidFill>
                <a:latin typeface="+mj-lt"/>
                <a:ea typeface="+mj-ea"/>
                <a:cs typeface="+mj-cs"/>
                <a:sym typeface="Europea Medium"/>
              </a:defRPr>
            </a:pPr>
            <a:endParaRPr lang="en-ZA" sz="1800" dirty="0">
              <a:solidFill>
                <a:srgbClr val="0C4DA2"/>
              </a:solidFill>
              <a:latin typeface="Europea" pitchFamily="2" charset="0"/>
              <a:ea typeface="Europea" pitchFamily="2" charset="0"/>
              <a:cs typeface="+mj-cs"/>
              <a:sym typeface="Europea Medium"/>
            </a:endParaRPr>
          </a:p>
        </p:txBody>
      </p:sp>
      <p:sp>
        <p:nvSpPr>
          <p:cNvPr id="5" name="Title 3">
            <a:extLst>
              <a:ext uri="{FF2B5EF4-FFF2-40B4-BE49-F238E27FC236}">
                <a16:creationId xmlns:a16="http://schemas.microsoft.com/office/drawing/2014/main" id="{8D2CA894-7EF1-AEF2-5FBC-398BF2158EBA}"/>
              </a:ext>
            </a:extLst>
          </p:cNvPr>
          <p:cNvSpPr txBox="1">
            <a:spLocks/>
          </p:cNvSpPr>
          <p:nvPr/>
        </p:nvSpPr>
        <p:spPr>
          <a:xfrm>
            <a:off x="405063" y="440872"/>
            <a:ext cx="4215923" cy="310242"/>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4400" kern="1200">
                <a:solidFill>
                  <a:schemeClr val="bg1"/>
                </a:solidFill>
                <a:latin typeface="+mj-lt"/>
                <a:ea typeface="+mj-ea"/>
                <a:cs typeface="+mj-cs"/>
              </a:defRPr>
            </a:lvl1pPr>
          </a:lstStyle>
          <a:p>
            <a:r>
              <a:rPr lang="en-US" sz="1000" dirty="0">
                <a:latin typeface="Europea" pitchFamily="2" charset="0"/>
                <a:ea typeface="Europea" pitchFamily="2" charset="0"/>
              </a:rPr>
              <a:t>EUROPE DAY DEMOCRACY QUIZ</a:t>
            </a:r>
          </a:p>
        </p:txBody>
      </p:sp>
      <p:graphicFrame>
        <p:nvGraphicFramePr>
          <p:cNvPr id="2" name="Diagram 1">
            <a:extLst>
              <a:ext uri="{FF2B5EF4-FFF2-40B4-BE49-F238E27FC236}">
                <a16:creationId xmlns:a16="http://schemas.microsoft.com/office/drawing/2014/main" id="{6C816F11-8C20-1978-C4EB-8BF7CA0F74AC}"/>
              </a:ext>
            </a:extLst>
          </p:cNvPr>
          <p:cNvGraphicFramePr/>
          <p:nvPr/>
        </p:nvGraphicFramePr>
        <p:xfrm>
          <a:off x="6384473" y="1126671"/>
          <a:ext cx="5402463" cy="537038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Graphic 2" descr="Badge Tick1 outline">
            <a:extLst>
              <a:ext uri="{FF2B5EF4-FFF2-40B4-BE49-F238E27FC236}">
                <a16:creationId xmlns:a16="http://schemas.microsoft.com/office/drawing/2014/main" id="{95D5ED2E-5145-B416-48C7-AA7495747ED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988040" y="5246152"/>
            <a:ext cx="914400" cy="914400"/>
          </a:xfrm>
          <a:prstGeom prst="rect">
            <a:avLst/>
          </a:prstGeom>
        </p:spPr>
      </p:pic>
      <p:pic>
        <p:nvPicPr>
          <p:cNvPr id="6" name="Graphic 5" descr="Badge Cross outline">
            <a:extLst>
              <a:ext uri="{FF2B5EF4-FFF2-40B4-BE49-F238E27FC236}">
                <a16:creationId xmlns:a16="http://schemas.microsoft.com/office/drawing/2014/main" id="{AD4E57DC-E6B5-AB21-0113-0F1F2FA92394}"/>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988040" y="1611848"/>
            <a:ext cx="914400" cy="914400"/>
          </a:xfrm>
          <a:prstGeom prst="rect">
            <a:avLst/>
          </a:prstGeom>
        </p:spPr>
      </p:pic>
      <p:pic>
        <p:nvPicPr>
          <p:cNvPr id="8" name="Graphic 7" descr="Badge Cross outline">
            <a:extLst>
              <a:ext uri="{FF2B5EF4-FFF2-40B4-BE49-F238E27FC236}">
                <a16:creationId xmlns:a16="http://schemas.microsoft.com/office/drawing/2014/main" id="{A2A2E40E-9C6C-BB1F-A199-4FC563762652}"/>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988040" y="2825387"/>
            <a:ext cx="914400" cy="914400"/>
          </a:xfrm>
          <a:prstGeom prst="rect">
            <a:avLst/>
          </a:prstGeom>
        </p:spPr>
      </p:pic>
      <p:pic>
        <p:nvPicPr>
          <p:cNvPr id="9" name="Graphic 8" descr="Badge Cross outline">
            <a:extLst>
              <a:ext uri="{FF2B5EF4-FFF2-40B4-BE49-F238E27FC236}">
                <a16:creationId xmlns:a16="http://schemas.microsoft.com/office/drawing/2014/main" id="{44620E3A-6984-C1BD-AB4F-6E1EBD71D8A0}"/>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988040" y="4038926"/>
            <a:ext cx="914400" cy="914400"/>
          </a:xfrm>
          <a:prstGeom prst="rect">
            <a:avLst/>
          </a:prstGeom>
        </p:spPr>
      </p:pic>
    </p:spTree>
    <p:extLst>
      <p:ext uri="{BB962C8B-B14F-4D97-AF65-F5344CB8AC3E}">
        <p14:creationId xmlns:p14="http://schemas.microsoft.com/office/powerpoint/2010/main" val="82879271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1_Custom Design">
  <a:themeElements>
    <a:clrScheme name="EP">
      <a:dk1>
        <a:srgbClr val="1C1C1C"/>
      </a:dk1>
      <a:lt1>
        <a:sysClr val="window" lastClr="FFFFFF"/>
      </a:lt1>
      <a:dk2>
        <a:srgbClr val="1C1C1C"/>
      </a:dk2>
      <a:lt2>
        <a:srgbClr val="FFAD00"/>
      </a:lt2>
      <a:accent1>
        <a:srgbClr val="F7C908"/>
      </a:accent1>
      <a:accent2>
        <a:srgbClr val="009CF0"/>
      </a:accent2>
      <a:accent3>
        <a:srgbClr val="C885FF"/>
      </a:accent3>
      <a:accent4>
        <a:srgbClr val="8FF58A"/>
      </a:accent4>
      <a:accent5>
        <a:srgbClr val="FF6047"/>
      </a:accent5>
      <a:accent6>
        <a:srgbClr val="FFAD00"/>
      </a:accent6>
      <a:hlink>
        <a:srgbClr val="00D7FF"/>
      </a:hlink>
      <a:folHlink>
        <a:srgbClr val="00D7FF"/>
      </a:folHlink>
    </a:clrScheme>
    <a:fontScheme name="EP elections">
      <a:majorFont>
        <a:latin typeface="Europea"/>
        <a:ea typeface=""/>
        <a:cs typeface=""/>
      </a:majorFont>
      <a:minorFont>
        <a:latin typeface="Europe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1633</TotalTime>
  <Words>1367</Words>
  <Application>Microsoft Office PowerPoint</Application>
  <PresentationFormat>Widescreen</PresentationFormat>
  <Paragraphs>190</Paragraphs>
  <Slides>31</Slides>
  <Notes>0</Notes>
  <HiddenSlides>0</HiddenSlides>
  <MMClips>1</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31</vt:i4>
      </vt:variant>
    </vt:vector>
  </HeadingPairs>
  <TitlesOfParts>
    <vt:vector size="39" baseType="lpstr">
      <vt:lpstr>Europea Light</vt:lpstr>
      <vt:lpstr>EuropeaNarrow Ultra</vt:lpstr>
      <vt:lpstr>Europea</vt:lpstr>
      <vt:lpstr>Europea Medium</vt:lpstr>
      <vt:lpstr>Arial</vt:lpstr>
      <vt:lpstr>Office Theme</vt:lpstr>
      <vt:lpstr>Custom Design</vt:lpstr>
      <vt:lpstr>1_Custom Design</vt:lpstr>
      <vt:lpstr>DEMOCRACY QUIZ</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HEADLINE GOES HERE</dc:title>
  <dc:creator>Jan-Hendrik Labuschagne</dc:creator>
  <cp:lastModifiedBy>Asher Jacobsberg</cp:lastModifiedBy>
  <cp:revision>6</cp:revision>
  <cp:lastPrinted>2024-05-06T21:52:02Z</cp:lastPrinted>
  <dcterms:created xsi:type="dcterms:W3CDTF">2024-01-23T07:57:52Z</dcterms:created>
  <dcterms:modified xsi:type="dcterms:W3CDTF">2025-02-28T12:22:22Z</dcterms:modified>
</cp:coreProperties>
</file>