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embeddedFontLst>
    <p:embeddedFont>
      <p:font typeface="Catamaran"/>
      <p:regular r:id="rId35"/>
      <p:bold r:id="rId36"/>
    </p:embeddedFont>
    <p:embeddedFont>
      <p:font typeface="Candara"/>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gHZZPAQnk3AuiTXm/DFDyNxYnD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Candara-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Catamaran-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Candara-regular.fntdata"/><Relationship Id="rId14" Type="http://schemas.openxmlformats.org/officeDocument/2006/relationships/slide" Target="slides/slide9.xml"/><Relationship Id="rId36" Type="http://schemas.openxmlformats.org/officeDocument/2006/relationships/font" Target="fonts/Catamaran-bold.fntdata"/><Relationship Id="rId17" Type="http://schemas.openxmlformats.org/officeDocument/2006/relationships/slide" Target="slides/slide12.xml"/><Relationship Id="rId39" Type="http://schemas.openxmlformats.org/officeDocument/2006/relationships/font" Target="fonts/Candara-italic.fntdata"/><Relationship Id="rId16" Type="http://schemas.openxmlformats.org/officeDocument/2006/relationships/slide" Target="slides/slide11.xml"/><Relationship Id="rId38" Type="http://schemas.openxmlformats.org/officeDocument/2006/relationships/font" Target="fonts/Candara-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cee1e52285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2cee1e52285_0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At the 1994 battle an estimates quarter of a million kilograms of </a:t>
            </a:r>
            <a:r>
              <a:rPr lang="en-US"/>
              <a:t>oranges</a:t>
            </a:r>
            <a:r>
              <a:rPr lang="en-US"/>
              <a:t> where used in the fight!”</a:t>
            </a:r>
            <a:endParaRPr/>
          </a:p>
        </p:txBody>
      </p:sp>
      <p:sp>
        <p:nvSpPr>
          <p:cNvPr id="228" name="Google Shape;228;g2cee1e52285_0_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cee1e52285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2cee1e52285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g2cee1e52285_0_8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cee1e52285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2cee1e52285_0_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g2cee1e52285_0_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d201bcf7dc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2d201bcf7dc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At the 1994 battle an estimates quarter of a million kilograms of oranges where used in the fight!”</a:t>
            </a:r>
            <a:endParaRPr/>
          </a:p>
        </p:txBody>
      </p:sp>
      <p:sp>
        <p:nvSpPr>
          <p:cNvPr id="258" name="Google Shape;258;g2d201bcf7dc_0_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ceec2fb07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2ceec2fb07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g2ceec2fb07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ceec2fb07d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2ceec2fb07d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2ceec2fb07d_0_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2d201bcf7dc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g2d201bcf7dc_0_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At the 1994 battle an estimates quarter of a million kilograms of oranges where used in the fight!”</a:t>
            </a:r>
            <a:endParaRPr/>
          </a:p>
        </p:txBody>
      </p:sp>
      <p:sp>
        <p:nvSpPr>
          <p:cNvPr id="288" name="Google Shape;288;g2d201bcf7dc_0_5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ceec2fb07d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2ceec2fb07d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g2ceec2fb07d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ceec2fb07d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2ceec2fb07d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g2ceec2fb07d_0_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d0ec5b3b2f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2d0ec5b3b2f_0_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g2d0ec5b3b2f_0_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ceec2fb07d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2ceec2fb07d_0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g2ceec2fb07d_0_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ceec2fb07d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5" name="Google Shape;355;g2ceec2fb07d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g2ceec2fb07d_0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d201bcf7dc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g2d201bcf7dc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g2d201bcf7dc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d0ec5b3b2f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g2d0ec5b3b2f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7" name="Google Shape;377;g2d0ec5b3b2f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d0ec5b3b2f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2d0ec5b3b2f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g2d0ec5b3b2f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2d0ec5b3b2f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g2d0ec5b3b2f_0_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1" name="Google Shape;411;g2d0ec5b3b2f_0_7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d201bcf7d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g2d201bcf7d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9" name="Google Shape;429;g2d201bcf7dc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d201bcf7dc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g2d201bcf7dc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0" name="Google Shape;440;g2d201bcf7dc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d0ec5b3b2f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g2d0ec5b3b2f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0" name="Google Shape;450;g2d0ec5b3b2f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d201bcf7dc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g2d201bcf7dc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0" name="Google Shape;460;g2d201bcf7dc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cee1e52285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2cee1e52285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 name="Google Shape;167;g2cee1e52285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cee1e52285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2cee1e52285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g2cee1e52285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cee1e52285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2cee1e52285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a:t>
            </a:r>
            <a:r>
              <a:rPr lang="en-US"/>
              <a:t>festival</a:t>
            </a:r>
            <a:r>
              <a:rPr lang="en-US"/>
              <a:t> is a 5 day celebration including food, drink, street </a:t>
            </a:r>
            <a:r>
              <a:rPr lang="en-US"/>
              <a:t>performances</a:t>
            </a:r>
            <a:r>
              <a:rPr lang="en-US"/>
              <a:t>, fireworks and music and is </a:t>
            </a:r>
            <a:r>
              <a:rPr lang="en-US"/>
              <a:t>attended</a:t>
            </a:r>
            <a:r>
              <a:rPr lang="en-US"/>
              <a:t> by  an estimated 200.000 people.</a:t>
            </a:r>
            <a:endParaRPr/>
          </a:p>
        </p:txBody>
      </p:sp>
      <p:sp>
        <p:nvSpPr>
          <p:cNvPr id="197" name="Google Shape;197;g2cee1e52285_0_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cee1e52285_0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2cee1e52285_0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g2cee1e52285_0_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cee1e52285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2cee1e52285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g2cee1e52285_0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bg>
      <p:bgPr>
        <a:solidFill>
          <a:schemeClr val="lt1"/>
        </a:solidFill>
      </p:bgPr>
    </p:bg>
    <p:spTree>
      <p:nvGrpSpPr>
        <p:cNvPr id="12" name="Shape 12"/>
        <p:cNvGrpSpPr/>
        <p:nvPr/>
      </p:nvGrpSpPr>
      <p:grpSpPr>
        <a:xfrm>
          <a:off x="0" y="0"/>
          <a:ext cx="0" cy="0"/>
          <a:chOff x="0" y="0"/>
          <a:chExt cx="0" cy="0"/>
        </a:xfrm>
      </p:grpSpPr>
      <p:sp>
        <p:nvSpPr>
          <p:cNvPr id="13" name="Google Shape;13;p41"/>
          <p:cNvSpPr txBox="1"/>
          <p:nvPr>
            <p:ph idx="1" type="body"/>
          </p:nvPr>
        </p:nvSpPr>
        <p:spPr>
          <a:xfrm>
            <a:off x="1690613" y="4490413"/>
            <a:ext cx="1846263" cy="430212"/>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201747"/>
              </a:buClr>
              <a:buSzPts val="1900"/>
              <a:buFont typeface="Arial"/>
              <a:buNone/>
              <a:defRPr b="1" i="0" sz="1900" u="none" cap="none" strike="noStrike">
                <a:solidFill>
                  <a:srgbClr val="201747"/>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41"/>
          <p:cNvSpPr txBox="1"/>
          <p:nvPr>
            <p:ph idx="2" type="body"/>
          </p:nvPr>
        </p:nvSpPr>
        <p:spPr>
          <a:xfrm>
            <a:off x="1690613" y="2753328"/>
            <a:ext cx="8172450" cy="135134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9090"/>
              </a:lnSpc>
              <a:spcBef>
                <a:spcPts val="0"/>
              </a:spcBef>
              <a:spcAft>
                <a:spcPts val="0"/>
              </a:spcAft>
              <a:buClr>
                <a:srgbClr val="A77BCA"/>
              </a:buClr>
              <a:buSzPts val="5500"/>
              <a:buFont typeface="Arial"/>
              <a:buNone/>
              <a:defRPr b="1" i="0" sz="5500" u="none" cap="none" strike="noStrike">
                <a:solidFill>
                  <a:srgbClr val="A77BCA"/>
                </a:solidFill>
                <a:latin typeface="Trebuchet MS"/>
                <a:ea typeface="Trebuchet MS"/>
                <a:cs typeface="Trebuchet MS"/>
                <a:sym typeface="Trebuchet M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7" name="Shape 77"/>
        <p:cNvGrpSpPr/>
        <p:nvPr/>
      </p:nvGrpSpPr>
      <p:grpSpPr>
        <a:xfrm>
          <a:off x="0" y="0"/>
          <a:ext cx="0" cy="0"/>
          <a:chOff x="0" y="0"/>
          <a:chExt cx="0" cy="0"/>
        </a:xfrm>
      </p:grpSpPr>
      <p:sp>
        <p:nvSpPr>
          <p:cNvPr id="78" name="Google Shape;78;p51"/>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9" name="Google Shape;79;p51"/>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0" name="Google Shape;80;p51"/>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1" name="Google Shape;81;p51"/>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82" name="Google Shape;82;p51"/>
          <p:cNvSpPr txBox="1"/>
          <p:nvPr>
            <p:ph idx="1" type="body"/>
          </p:nvPr>
        </p:nvSpPr>
        <p:spPr>
          <a:xfrm>
            <a:off x="274320" y="264795"/>
            <a:ext cx="4067100" cy="547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A77BCA"/>
              </a:buClr>
              <a:buSzPts val="4000"/>
              <a:buFont typeface="Arial"/>
              <a:buNone/>
              <a:defRPr b="1" i="0" sz="4000" u="none" cap="none" strike="noStrike">
                <a:solidFill>
                  <a:srgbClr val="A77BCA"/>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51"/>
          <p:cNvSpPr txBox="1"/>
          <p:nvPr>
            <p:ph idx="2" type="body"/>
          </p:nvPr>
        </p:nvSpPr>
        <p:spPr>
          <a:xfrm>
            <a:off x="282069" y="887007"/>
            <a:ext cx="1919400" cy="42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01747"/>
              </a:buClr>
              <a:buSzPts val="1900"/>
              <a:buFont typeface="Arial"/>
              <a:buNone/>
              <a:defRPr b="1" i="0" sz="1900" u="none" cap="none" strike="noStrike">
                <a:solidFill>
                  <a:srgbClr val="201747"/>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84" name="Shape 84"/>
        <p:cNvGrpSpPr/>
        <p:nvPr/>
      </p:nvGrpSpPr>
      <p:grpSpPr>
        <a:xfrm>
          <a:off x="0" y="0"/>
          <a:ext cx="0" cy="0"/>
          <a:chOff x="0" y="0"/>
          <a:chExt cx="0" cy="0"/>
        </a:xfrm>
      </p:grpSpPr>
      <p:sp>
        <p:nvSpPr>
          <p:cNvPr id="85" name="Google Shape;85;p52"/>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52"/>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52"/>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88" name="Google Shape;88;p52"/>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p52"/>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0" name="Google Shape;90;p52"/>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91" name="Google Shape;91;p52"/>
          <p:cNvSpPr txBox="1"/>
          <p:nvPr>
            <p:ph idx="3" type="body"/>
          </p:nvPr>
        </p:nvSpPr>
        <p:spPr>
          <a:xfrm>
            <a:off x="274320" y="264795"/>
            <a:ext cx="4067100" cy="547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A77BCA"/>
              </a:buClr>
              <a:buSzPts val="4000"/>
              <a:buFont typeface="Arial"/>
              <a:buNone/>
              <a:defRPr b="1" i="0" sz="4000" u="none" cap="none" strike="noStrike">
                <a:solidFill>
                  <a:srgbClr val="A77BCA"/>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52"/>
          <p:cNvSpPr txBox="1"/>
          <p:nvPr>
            <p:ph idx="4" type="body"/>
          </p:nvPr>
        </p:nvSpPr>
        <p:spPr>
          <a:xfrm>
            <a:off x="282069" y="887007"/>
            <a:ext cx="1919400" cy="42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01747"/>
              </a:buClr>
              <a:buSzPts val="1900"/>
              <a:buFont typeface="Arial"/>
              <a:buNone/>
              <a:defRPr b="1" i="0" sz="1900" u="none" cap="none" strike="noStrike">
                <a:solidFill>
                  <a:srgbClr val="201747"/>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93" name="Shape 93"/>
        <p:cNvGrpSpPr/>
        <p:nvPr/>
      </p:nvGrpSpPr>
      <p:grpSpPr>
        <a:xfrm>
          <a:off x="0" y="0"/>
          <a:ext cx="0" cy="0"/>
          <a:chOff x="0" y="0"/>
          <a:chExt cx="0" cy="0"/>
        </a:xfrm>
      </p:grpSpPr>
      <p:sp>
        <p:nvSpPr>
          <p:cNvPr id="94" name="Google Shape;94;p53"/>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 name="Google Shape;95;p53"/>
          <p:cNvSpPr/>
          <p:nvPr>
            <p:ph idx="2" type="pic"/>
          </p:nvPr>
        </p:nvSpPr>
        <p:spPr>
          <a:xfrm>
            <a:off x="5183188" y="987425"/>
            <a:ext cx="6172200" cy="4873500"/>
          </a:xfrm>
          <a:prstGeom prst="rect">
            <a:avLst/>
          </a:prstGeom>
          <a:noFill/>
          <a:ln>
            <a:noFill/>
          </a:ln>
        </p:spPr>
      </p:sp>
      <p:sp>
        <p:nvSpPr>
          <p:cNvPr id="96" name="Google Shape;96;p53"/>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97" name="Google Shape;97;p53"/>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8" name="Google Shape;98;p53"/>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9" name="Google Shape;99;p53"/>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00" name="Google Shape;100;p53"/>
          <p:cNvSpPr txBox="1"/>
          <p:nvPr>
            <p:ph idx="3" type="body"/>
          </p:nvPr>
        </p:nvSpPr>
        <p:spPr>
          <a:xfrm>
            <a:off x="274320" y="264795"/>
            <a:ext cx="4067100" cy="547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A77BCA"/>
              </a:buClr>
              <a:buSzPts val="4000"/>
              <a:buFont typeface="Arial"/>
              <a:buNone/>
              <a:defRPr b="1" i="0" sz="4000" u="none" cap="none" strike="noStrike">
                <a:solidFill>
                  <a:srgbClr val="A77BCA"/>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53"/>
          <p:cNvSpPr txBox="1"/>
          <p:nvPr>
            <p:ph idx="4" type="body"/>
          </p:nvPr>
        </p:nvSpPr>
        <p:spPr>
          <a:xfrm>
            <a:off x="282069" y="887007"/>
            <a:ext cx="1919400" cy="42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01747"/>
              </a:buClr>
              <a:buSzPts val="1900"/>
              <a:buFont typeface="Arial"/>
              <a:buNone/>
              <a:defRPr b="1" i="0" sz="1900" u="none" cap="none" strike="noStrike">
                <a:solidFill>
                  <a:srgbClr val="201747"/>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02" name="Shape 102"/>
        <p:cNvGrpSpPr/>
        <p:nvPr/>
      </p:nvGrpSpPr>
      <p:grpSpPr>
        <a:xfrm>
          <a:off x="0" y="0"/>
          <a:ext cx="0" cy="0"/>
          <a:chOff x="0" y="0"/>
          <a:chExt cx="0" cy="0"/>
        </a:xfrm>
      </p:grpSpPr>
      <p:sp>
        <p:nvSpPr>
          <p:cNvPr id="103" name="Google Shape;103;p54"/>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 name="Google Shape;104;p54"/>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54"/>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6" name="Google Shape;106;p54"/>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7" name="Google Shape;107;p54"/>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08" name="Google Shape;108;p54"/>
          <p:cNvSpPr txBox="1"/>
          <p:nvPr>
            <p:ph idx="2" type="body"/>
          </p:nvPr>
        </p:nvSpPr>
        <p:spPr>
          <a:xfrm>
            <a:off x="274320" y="264795"/>
            <a:ext cx="4067100" cy="547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A77BCA"/>
              </a:buClr>
              <a:buSzPts val="4000"/>
              <a:buFont typeface="Arial"/>
              <a:buNone/>
              <a:defRPr b="1" i="0" sz="4000" u="none" cap="none" strike="noStrike">
                <a:solidFill>
                  <a:srgbClr val="A77BCA"/>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54"/>
          <p:cNvSpPr txBox="1"/>
          <p:nvPr>
            <p:ph idx="3" type="body"/>
          </p:nvPr>
        </p:nvSpPr>
        <p:spPr>
          <a:xfrm>
            <a:off x="282069" y="887007"/>
            <a:ext cx="1919400" cy="42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01747"/>
              </a:buClr>
              <a:buSzPts val="1900"/>
              <a:buFont typeface="Arial"/>
              <a:buNone/>
              <a:defRPr b="1" i="0" sz="1900" u="none" cap="none" strike="noStrike">
                <a:solidFill>
                  <a:srgbClr val="201747"/>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10" name="Shape 110"/>
        <p:cNvGrpSpPr/>
        <p:nvPr/>
      </p:nvGrpSpPr>
      <p:grpSpPr>
        <a:xfrm>
          <a:off x="0" y="0"/>
          <a:ext cx="0" cy="0"/>
          <a:chOff x="0" y="0"/>
          <a:chExt cx="0" cy="0"/>
        </a:xfrm>
      </p:grpSpPr>
      <p:sp>
        <p:nvSpPr>
          <p:cNvPr id="111" name="Google Shape;111;p55"/>
          <p:cNvSpPr txBox="1"/>
          <p:nvPr>
            <p:ph type="title"/>
          </p:nvPr>
        </p:nvSpPr>
        <p:spPr>
          <a:xfrm rot="5400000">
            <a:off x="7133400" y="1956625"/>
            <a:ext cx="5811900"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2" name="Google Shape;112;p55"/>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55"/>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4" name="Google Shape;114;p55"/>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5" name="Google Shape;115;p55"/>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16" name="Google Shape;116;p55"/>
          <p:cNvSpPr txBox="1"/>
          <p:nvPr>
            <p:ph idx="2" type="body"/>
          </p:nvPr>
        </p:nvSpPr>
        <p:spPr>
          <a:xfrm>
            <a:off x="274320" y="264795"/>
            <a:ext cx="4067100" cy="547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A77BCA"/>
              </a:buClr>
              <a:buSzPts val="4000"/>
              <a:buFont typeface="Arial"/>
              <a:buNone/>
              <a:defRPr b="1" i="0" sz="4000" u="none" cap="none" strike="noStrike">
                <a:solidFill>
                  <a:srgbClr val="A77BCA"/>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 name="Google Shape;117;p55"/>
          <p:cNvSpPr txBox="1"/>
          <p:nvPr>
            <p:ph idx="3" type="body"/>
          </p:nvPr>
        </p:nvSpPr>
        <p:spPr>
          <a:xfrm>
            <a:off x="282069" y="887007"/>
            <a:ext cx="1919400" cy="42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01747"/>
              </a:buClr>
              <a:buSzPts val="1900"/>
              <a:buFont typeface="Arial"/>
              <a:buNone/>
              <a:defRPr b="1" i="0" sz="1900" u="none" cap="none" strike="noStrike">
                <a:solidFill>
                  <a:srgbClr val="201747"/>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8" name="Shape 118"/>
        <p:cNvGrpSpPr/>
        <p:nvPr/>
      </p:nvGrpSpPr>
      <p:grpSpPr>
        <a:xfrm>
          <a:off x="0" y="0"/>
          <a:ext cx="0" cy="0"/>
          <a:chOff x="0" y="0"/>
          <a:chExt cx="0" cy="0"/>
        </a:xfrm>
      </p:grpSpPr>
      <p:sp>
        <p:nvSpPr>
          <p:cNvPr id="119" name="Google Shape;119;p56"/>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marR="0" rtl="0" algn="ctr">
              <a:lnSpc>
                <a:spcPct val="100000"/>
              </a:lnSpc>
              <a:spcBef>
                <a:spcPts val="0"/>
              </a:spcBef>
              <a:spcAft>
                <a:spcPts val="0"/>
              </a:spcAft>
              <a:buClr>
                <a:srgbClr val="A77BCA"/>
              </a:buClr>
              <a:buSzPts val="6900"/>
              <a:buFont typeface="Trebuchet MS"/>
              <a:buChar char="●"/>
              <a:defRPr b="0" i="0" sz="6900" u="none" cap="none" strike="noStrike">
                <a:solidFill>
                  <a:srgbClr val="A77BCA"/>
                </a:solidFill>
                <a:latin typeface="Trebuchet MS"/>
                <a:ea typeface="Trebuchet MS"/>
                <a:cs typeface="Trebuchet MS"/>
                <a:sym typeface="Trebuchet MS"/>
              </a:defRPr>
            </a:lvl1pPr>
            <a:lvl2pPr lvl="1" marR="0" rtl="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6900"/>
              <a:buFont typeface="Arial"/>
              <a:buChar char="■"/>
              <a:defRPr b="0" i="0" sz="6900" u="none" cap="none" strike="noStrike">
                <a:solidFill>
                  <a:srgbClr val="000000"/>
                </a:solidFill>
                <a:latin typeface="Arial"/>
                <a:ea typeface="Arial"/>
                <a:cs typeface="Arial"/>
                <a:sym typeface="Arial"/>
              </a:defRPr>
            </a:lvl9pPr>
          </a:lstStyle>
          <a:p/>
        </p:txBody>
      </p:sp>
      <p:sp>
        <p:nvSpPr>
          <p:cNvPr id="120" name="Google Shape;120;p56"/>
          <p:cNvSpPr txBox="1"/>
          <p:nvPr>
            <p:ph idx="1" type="subTitle"/>
          </p:nvPr>
        </p:nvSpPr>
        <p:spPr>
          <a:xfrm>
            <a:off x="415600" y="3778833"/>
            <a:ext cx="11360700" cy="1056900"/>
          </a:xfrm>
          <a:prstGeom prst="rect">
            <a:avLst/>
          </a:prstGeom>
          <a:noFill/>
          <a:ln>
            <a:noFill/>
          </a:ln>
        </p:spPr>
        <p:txBody>
          <a:bodyPr anchorCtr="0" anchor="ctr" bIns="121900" lIns="121900" spcFirstLastPara="1" rIns="121900" wrap="square" tIns="121900">
            <a:noAutofit/>
          </a:bodyPr>
          <a:lstStyle>
            <a:lvl1pPr lvl="0" marR="0" rtl="0" algn="ctr">
              <a:lnSpc>
                <a:spcPct val="100000"/>
              </a:lnSpc>
              <a:spcBef>
                <a:spcPts val="0"/>
              </a:spcBef>
              <a:spcAft>
                <a:spcPts val="0"/>
              </a:spcAft>
              <a:buClr>
                <a:srgbClr val="201747"/>
              </a:buClr>
              <a:buSzPts val="3700"/>
              <a:buFont typeface="Trebuchet MS"/>
              <a:buNone/>
              <a:defRPr b="0" i="0" sz="3700" u="none" cap="none" strike="noStrike">
                <a:solidFill>
                  <a:srgbClr val="201747"/>
                </a:solidFill>
                <a:latin typeface="Trebuchet MS"/>
                <a:ea typeface="Trebuchet MS"/>
                <a:cs typeface="Trebuchet MS"/>
                <a:sym typeface="Trebuchet MS"/>
              </a:defRPr>
            </a:lvl1pPr>
            <a:lvl2pPr lvl="1"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3700"/>
              <a:buFont typeface="Arial"/>
              <a:buNone/>
              <a:defRPr b="0" i="0" sz="3700" u="none" cap="none" strike="noStrike">
                <a:solidFill>
                  <a:srgbClr val="000000"/>
                </a:solidFill>
                <a:latin typeface="Arial"/>
                <a:ea typeface="Arial"/>
                <a:cs typeface="Arial"/>
                <a:sym typeface="Arial"/>
              </a:defRPr>
            </a:lvl9pPr>
          </a:lstStyle>
          <a:p/>
        </p:txBody>
      </p:sp>
      <p:sp>
        <p:nvSpPr>
          <p:cNvPr id="121" name="Google Shape;121;p5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ner 2 1">
  <p:cSld name="Inner 2_1">
    <p:spTree>
      <p:nvGrpSpPr>
        <p:cNvPr id="122" name="Shape 122"/>
        <p:cNvGrpSpPr/>
        <p:nvPr/>
      </p:nvGrpSpPr>
      <p:grpSpPr>
        <a:xfrm>
          <a:off x="0" y="0"/>
          <a:ext cx="0" cy="0"/>
          <a:chOff x="0" y="0"/>
          <a:chExt cx="0" cy="0"/>
        </a:xfrm>
      </p:grpSpPr>
      <p:sp>
        <p:nvSpPr>
          <p:cNvPr id="123" name="Google Shape;123;p57"/>
          <p:cNvSpPr/>
          <p:nvPr>
            <p:ph idx="2" type="pic"/>
          </p:nvPr>
        </p:nvSpPr>
        <p:spPr>
          <a:xfrm>
            <a:off x="6301946" y="1672753"/>
            <a:ext cx="5691600" cy="3678900"/>
          </a:xfrm>
          <a:prstGeom prst="rect">
            <a:avLst/>
          </a:prstGeom>
          <a:noFill/>
          <a:ln>
            <a:noFill/>
          </a:ln>
        </p:spPr>
      </p:sp>
      <p:sp>
        <p:nvSpPr>
          <p:cNvPr id="124" name="Google Shape;124;p57"/>
          <p:cNvSpPr txBox="1"/>
          <p:nvPr>
            <p:ph idx="1" type="body"/>
          </p:nvPr>
        </p:nvSpPr>
        <p:spPr>
          <a:xfrm>
            <a:off x="274320" y="1687855"/>
            <a:ext cx="5821800" cy="3663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71428"/>
              </a:lnSpc>
              <a:spcBef>
                <a:spcPts val="0"/>
              </a:spcBef>
              <a:spcAft>
                <a:spcPts val="0"/>
              </a:spcAft>
              <a:buClr>
                <a:srgbClr val="201747"/>
              </a:buClr>
              <a:buSzPts val="2800"/>
              <a:buFont typeface="Arial"/>
              <a:buNone/>
              <a:defRPr b="0" i="0" sz="2800" u="none" cap="none" strike="noStrike">
                <a:solidFill>
                  <a:srgbClr val="201747"/>
                </a:solidFill>
                <a:latin typeface="Calibri"/>
                <a:ea typeface="Calibri"/>
                <a:cs typeface="Calibri"/>
                <a:sym typeface="Calibri"/>
              </a:defRPr>
            </a:lvl1pPr>
            <a:lvl2pPr indent="-228600" lvl="1" marL="914400" marR="0" rtl="0" algn="l">
              <a:lnSpc>
                <a:spcPct val="90000"/>
              </a:lnSpc>
              <a:spcBef>
                <a:spcPts val="500"/>
              </a:spcBef>
              <a:spcAft>
                <a:spcPts val="0"/>
              </a:spcAft>
              <a:buClr>
                <a:srgbClr val="707372"/>
              </a:buClr>
              <a:buSzPts val="2400"/>
              <a:buFont typeface="Arial"/>
              <a:buNone/>
              <a:defRPr b="0" i="0" sz="2400" u="none" cap="none" strike="noStrike">
                <a:solidFill>
                  <a:srgbClr val="707372"/>
                </a:solidFill>
                <a:latin typeface="Arial"/>
                <a:ea typeface="Arial"/>
                <a:cs typeface="Arial"/>
                <a:sym typeface="Arial"/>
              </a:defRPr>
            </a:lvl2pPr>
            <a:lvl3pPr indent="-228600" lvl="2" marL="1371600" marR="0" rtl="0" algn="l">
              <a:lnSpc>
                <a:spcPct val="90000"/>
              </a:lnSpc>
              <a:spcBef>
                <a:spcPts val="500"/>
              </a:spcBef>
              <a:spcAft>
                <a:spcPts val="0"/>
              </a:spcAft>
              <a:buClr>
                <a:srgbClr val="707372"/>
              </a:buClr>
              <a:buSzPts val="2000"/>
              <a:buFont typeface="Arial"/>
              <a:buNone/>
              <a:defRPr b="0" i="0" sz="2000" u="none" cap="none" strike="noStrike">
                <a:solidFill>
                  <a:srgbClr val="707372"/>
                </a:solidFill>
                <a:latin typeface="Arial"/>
                <a:ea typeface="Arial"/>
                <a:cs typeface="Arial"/>
                <a:sym typeface="Arial"/>
              </a:defRPr>
            </a:lvl3pPr>
            <a:lvl4pPr indent="-228600" lvl="3" marL="1828800" marR="0" rtl="0" algn="l">
              <a:lnSpc>
                <a:spcPct val="90000"/>
              </a:lnSpc>
              <a:spcBef>
                <a:spcPts val="500"/>
              </a:spcBef>
              <a:spcAft>
                <a:spcPts val="0"/>
              </a:spcAft>
              <a:buClr>
                <a:srgbClr val="707372"/>
              </a:buClr>
              <a:buSzPts val="1800"/>
              <a:buFont typeface="Arial"/>
              <a:buNone/>
              <a:defRPr b="0" i="0" sz="1800" u="none" cap="none" strike="noStrike">
                <a:solidFill>
                  <a:srgbClr val="707372"/>
                </a:solidFill>
                <a:latin typeface="Arial"/>
                <a:ea typeface="Arial"/>
                <a:cs typeface="Arial"/>
                <a:sym typeface="Arial"/>
              </a:defRPr>
            </a:lvl4pPr>
            <a:lvl5pPr indent="-228600" lvl="4" marL="2286000" marR="0" rtl="0" algn="l">
              <a:lnSpc>
                <a:spcPct val="90000"/>
              </a:lnSpc>
              <a:spcBef>
                <a:spcPts val="500"/>
              </a:spcBef>
              <a:spcAft>
                <a:spcPts val="0"/>
              </a:spcAft>
              <a:buClr>
                <a:srgbClr val="707372"/>
              </a:buClr>
              <a:buSzPts val="1800"/>
              <a:buFont typeface="Arial"/>
              <a:buNone/>
              <a:defRPr b="0" i="0" sz="1800" u="none" cap="none" strike="noStrike">
                <a:solidFill>
                  <a:srgbClr val="70737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57"/>
          <p:cNvSpPr txBox="1"/>
          <p:nvPr>
            <p:ph idx="3" type="body"/>
          </p:nvPr>
        </p:nvSpPr>
        <p:spPr>
          <a:xfrm>
            <a:off x="274320" y="264795"/>
            <a:ext cx="4067100" cy="547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A77BCA"/>
              </a:buClr>
              <a:buSzPts val="4000"/>
              <a:buFont typeface="Arial"/>
              <a:buNone/>
              <a:defRPr b="1" i="0" sz="4000" u="none" cap="none" strike="noStrike">
                <a:solidFill>
                  <a:srgbClr val="A77BCA"/>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57"/>
          <p:cNvSpPr txBox="1"/>
          <p:nvPr>
            <p:ph idx="4" type="body"/>
          </p:nvPr>
        </p:nvSpPr>
        <p:spPr>
          <a:xfrm>
            <a:off x="282069" y="887007"/>
            <a:ext cx="1919400" cy="42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01747"/>
              </a:buClr>
              <a:buSzPts val="1900"/>
              <a:buFont typeface="Arial"/>
              <a:buNone/>
              <a:defRPr b="1" i="0" sz="1900" u="none" cap="none" strike="noStrike">
                <a:solidFill>
                  <a:srgbClr val="201747"/>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ner 2 2">
  <p:cSld name="Inner 2_2">
    <p:spTree>
      <p:nvGrpSpPr>
        <p:cNvPr id="127" name="Shape 127"/>
        <p:cNvGrpSpPr/>
        <p:nvPr/>
      </p:nvGrpSpPr>
      <p:grpSpPr>
        <a:xfrm>
          <a:off x="0" y="0"/>
          <a:ext cx="0" cy="0"/>
          <a:chOff x="0" y="0"/>
          <a:chExt cx="0" cy="0"/>
        </a:xfrm>
      </p:grpSpPr>
      <p:sp>
        <p:nvSpPr>
          <p:cNvPr id="128" name="Google Shape;128;p58"/>
          <p:cNvSpPr/>
          <p:nvPr>
            <p:ph idx="2" type="pic"/>
          </p:nvPr>
        </p:nvSpPr>
        <p:spPr>
          <a:xfrm>
            <a:off x="6301946" y="1672753"/>
            <a:ext cx="5691600" cy="3678900"/>
          </a:xfrm>
          <a:prstGeom prst="rect">
            <a:avLst/>
          </a:prstGeom>
          <a:noFill/>
          <a:ln>
            <a:noFill/>
          </a:ln>
        </p:spPr>
      </p:sp>
      <p:sp>
        <p:nvSpPr>
          <p:cNvPr id="129" name="Google Shape;129;p58"/>
          <p:cNvSpPr txBox="1"/>
          <p:nvPr>
            <p:ph idx="1" type="body"/>
          </p:nvPr>
        </p:nvSpPr>
        <p:spPr>
          <a:xfrm>
            <a:off x="274320" y="1687855"/>
            <a:ext cx="5822100" cy="3663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71428"/>
              </a:lnSpc>
              <a:spcBef>
                <a:spcPts val="0"/>
              </a:spcBef>
              <a:spcAft>
                <a:spcPts val="0"/>
              </a:spcAft>
              <a:buClr>
                <a:srgbClr val="201747"/>
              </a:buClr>
              <a:buSzPts val="2800"/>
              <a:buFont typeface="Arial"/>
              <a:buNone/>
              <a:defRPr b="0" i="0" sz="2800" u="none" cap="none" strike="noStrike">
                <a:solidFill>
                  <a:srgbClr val="201747"/>
                </a:solidFill>
                <a:latin typeface="Calibri"/>
                <a:ea typeface="Calibri"/>
                <a:cs typeface="Calibri"/>
                <a:sym typeface="Calibri"/>
              </a:defRPr>
            </a:lvl1pPr>
            <a:lvl2pPr indent="-228600" lvl="1" marL="914400" marR="0" rtl="0" algn="l">
              <a:lnSpc>
                <a:spcPct val="90000"/>
              </a:lnSpc>
              <a:spcBef>
                <a:spcPts val="500"/>
              </a:spcBef>
              <a:spcAft>
                <a:spcPts val="0"/>
              </a:spcAft>
              <a:buClr>
                <a:srgbClr val="707372"/>
              </a:buClr>
              <a:buSzPts val="2400"/>
              <a:buFont typeface="Arial"/>
              <a:buNone/>
              <a:defRPr b="0" i="0" sz="2400" u="none" cap="none" strike="noStrike">
                <a:solidFill>
                  <a:srgbClr val="707372"/>
                </a:solidFill>
                <a:latin typeface="Arial"/>
                <a:ea typeface="Arial"/>
                <a:cs typeface="Arial"/>
                <a:sym typeface="Arial"/>
              </a:defRPr>
            </a:lvl2pPr>
            <a:lvl3pPr indent="-228600" lvl="2" marL="1371600" marR="0" rtl="0" algn="l">
              <a:lnSpc>
                <a:spcPct val="90000"/>
              </a:lnSpc>
              <a:spcBef>
                <a:spcPts val="500"/>
              </a:spcBef>
              <a:spcAft>
                <a:spcPts val="0"/>
              </a:spcAft>
              <a:buClr>
                <a:srgbClr val="707372"/>
              </a:buClr>
              <a:buSzPts val="2000"/>
              <a:buFont typeface="Arial"/>
              <a:buNone/>
              <a:defRPr b="0" i="0" sz="2000" u="none" cap="none" strike="noStrike">
                <a:solidFill>
                  <a:srgbClr val="707372"/>
                </a:solidFill>
                <a:latin typeface="Arial"/>
                <a:ea typeface="Arial"/>
                <a:cs typeface="Arial"/>
                <a:sym typeface="Arial"/>
              </a:defRPr>
            </a:lvl3pPr>
            <a:lvl4pPr indent="-228600" lvl="3" marL="1828800" marR="0" rtl="0" algn="l">
              <a:lnSpc>
                <a:spcPct val="90000"/>
              </a:lnSpc>
              <a:spcBef>
                <a:spcPts val="500"/>
              </a:spcBef>
              <a:spcAft>
                <a:spcPts val="0"/>
              </a:spcAft>
              <a:buClr>
                <a:srgbClr val="707372"/>
              </a:buClr>
              <a:buSzPts val="1900"/>
              <a:buFont typeface="Arial"/>
              <a:buNone/>
              <a:defRPr b="0" i="0" sz="1900" u="none" cap="none" strike="noStrike">
                <a:solidFill>
                  <a:srgbClr val="707372"/>
                </a:solidFill>
                <a:latin typeface="Arial"/>
                <a:ea typeface="Arial"/>
                <a:cs typeface="Arial"/>
                <a:sym typeface="Arial"/>
              </a:defRPr>
            </a:lvl4pPr>
            <a:lvl5pPr indent="-228600" lvl="4" marL="2286000" marR="0" rtl="0" algn="l">
              <a:lnSpc>
                <a:spcPct val="90000"/>
              </a:lnSpc>
              <a:spcBef>
                <a:spcPts val="500"/>
              </a:spcBef>
              <a:spcAft>
                <a:spcPts val="0"/>
              </a:spcAft>
              <a:buClr>
                <a:srgbClr val="707372"/>
              </a:buClr>
              <a:buSzPts val="1900"/>
              <a:buFont typeface="Arial"/>
              <a:buNone/>
              <a:defRPr b="0" i="0" sz="1900" u="none" cap="none" strike="noStrike">
                <a:solidFill>
                  <a:srgbClr val="707372"/>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30" name="Google Shape;130;p58"/>
          <p:cNvSpPr txBox="1"/>
          <p:nvPr>
            <p:ph idx="3" type="body"/>
          </p:nvPr>
        </p:nvSpPr>
        <p:spPr>
          <a:xfrm>
            <a:off x="274320" y="264795"/>
            <a:ext cx="4067100" cy="548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rgbClr val="A77BCA"/>
              </a:buClr>
              <a:buSzPts val="4000"/>
              <a:buFont typeface="Arial"/>
              <a:buNone/>
              <a:defRPr b="1" i="0" sz="4000" u="none" cap="none" strike="noStrike">
                <a:solidFill>
                  <a:srgbClr val="A77BCA"/>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3pPr>
            <a:lvl4pPr indent="-228600" lvl="3" marL="1828800" marR="0" rtl="0" algn="l">
              <a:lnSpc>
                <a:spcPct val="90000"/>
              </a:lnSpc>
              <a:spcBef>
                <a:spcPts val="500"/>
              </a:spcBef>
              <a:spcAft>
                <a:spcPts val="0"/>
              </a:spcAft>
              <a:buClr>
                <a:schemeClr val="dk1"/>
              </a:buClr>
              <a:buSzPts val="1900"/>
              <a:buFont typeface="Arial"/>
              <a:buNone/>
              <a:defRPr b="0" i="0" sz="1900" u="none" cap="none" strike="noStrike">
                <a:solidFill>
                  <a:schemeClr val="dk1"/>
                </a:solidFill>
                <a:latin typeface="Candara"/>
                <a:ea typeface="Candara"/>
                <a:cs typeface="Candara"/>
                <a:sym typeface="Candara"/>
              </a:defRPr>
            </a:lvl4pPr>
            <a:lvl5pPr indent="-228600" lvl="4" marL="2286000" marR="0" rtl="0" algn="l">
              <a:lnSpc>
                <a:spcPct val="90000"/>
              </a:lnSpc>
              <a:spcBef>
                <a:spcPts val="500"/>
              </a:spcBef>
              <a:spcAft>
                <a:spcPts val="0"/>
              </a:spcAft>
              <a:buClr>
                <a:schemeClr val="dk1"/>
              </a:buClr>
              <a:buSzPts val="1900"/>
              <a:buFont typeface="Arial"/>
              <a:buNone/>
              <a:defRPr b="0" i="0" sz="1900" u="none" cap="none" strike="noStrike">
                <a:solidFill>
                  <a:schemeClr val="dk1"/>
                </a:solidFill>
                <a:latin typeface="Candara"/>
                <a:ea typeface="Candara"/>
                <a:cs typeface="Candara"/>
                <a:sym typeface="Candara"/>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31" name="Google Shape;131;p58"/>
          <p:cNvSpPr txBox="1"/>
          <p:nvPr>
            <p:ph idx="4" type="body"/>
          </p:nvPr>
        </p:nvSpPr>
        <p:spPr>
          <a:xfrm>
            <a:off x="282069" y="887007"/>
            <a:ext cx="1919700" cy="42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rgbClr val="201747"/>
              </a:buClr>
              <a:buSzPts val="1900"/>
              <a:buFont typeface="Arial"/>
              <a:buNone/>
              <a:defRPr b="1" i="0" sz="1900" u="none" cap="none" strike="noStrike">
                <a:solidFill>
                  <a:srgbClr val="201747"/>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ner 2 3">
  <p:cSld name="Inner 2_3">
    <p:spTree>
      <p:nvGrpSpPr>
        <p:cNvPr id="132" name="Shape 132"/>
        <p:cNvGrpSpPr/>
        <p:nvPr/>
      </p:nvGrpSpPr>
      <p:grpSpPr>
        <a:xfrm>
          <a:off x="0" y="0"/>
          <a:ext cx="0" cy="0"/>
          <a:chOff x="0" y="0"/>
          <a:chExt cx="0" cy="0"/>
        </a:xfrm>
      </p:grpSpPr>
      <p:sp>
        <p:nvSpPr>
          <p:cNvPr id="133" name="Google Shape;133;p59"/>
          <p:cNvSpPr/>
          <p:nvPr>
            <p:ph idx="2" type="pic"/>
          </p:nvPr>
        </p:nvSpPr>
        <p:spPr>
          <a:xfrm>
            <a:off x="6301946" y="1672753"/>
            <a:ext cx="5691600" cy="3678900"/>
          </a:xfrm>
          <a:prstGeom prst="rect">
            <a:avLst/>
          </a:prstGeom>
          <a:noFill/>
          <a:ln>
            <a:noFill/>
          </a:ln>
        </p:spPr>
      </p:sp>
      <p:sp>
        <p:nvSpPr>
          <p:cNvPr id="134" name="Google Shape;134;p59"/>
          <p:cNvSpPr txBox="1"/>
          <p:nvPr>
            <p:ph idx="1" type="body"/>
          </p:nvPr>
        </p:nvSpPr>
        <p:spPr>
          <a:xfrm>
            <a:off x="274320" y="1687855"/>
            <a:ext cx="5822100" cy="3663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71428"/>
              </a:lnSpc>
              <a:spcBef>
                <a:spcPts val="0"/>
              </a:spcBef>
              <a:spcAft>
                <a:spcPts val="0"/>
              </a:spcAft>
              <a:buClr>
                <a:srgbClr val="201747"/>
              </a:buClr>
              <a:buSzPts val="2800"/>
              <a:buFont typeface="Arial"/>
              <a:buNone/>
              <a:defRPr b="0" i="0" sz="2800" u="none" cap="none" strike="noStrike">
                <a:solidFill>
                  <a:srgbClr val="201747"/>
                </a:solidFill>
                <a:latin typeface="Calibri"/>
                <a:ea typeface="Calibri"/>
                <a:cs typeface="Calibri"/>
                <a:sym typeface="Calibri"/>
              </a:defRPr>
            </a:lvl1pPr>
            <a:lvl2pPr indent="-228600" lvl="1" marL="914400" marR="0" rtl="0" algn="l">
              <a:lnSpc>
                <a:spcPct val="90000"/>
              </a:lnSpc>
              <a:spcBef>
                <a:spcPts val="500"/>
              </a:spcBef>
              <a:spcAft>
                <a:spcPts val="0"/>
              </a:spcAft>
              <a:buClr>
                <a:srgbClr val="707372"/>
              </a:buClr>
              <a:buSzPts val="2400"/>
              <a:buFont typeface="Arial"/>
              <a:buNone/>
              <a:defRPr b="0" i="0" sz="2400" u="none" cap="none" strike="noStrike">
                <a:solidFill>
                  <a:srgbClr val="707372"/>
                </a:solidFill>
                <a:latin typeface="Arial"/>
                <a:ea typeface="Arial"/>
                <a:cs typeface="Arial"/>
                <a:sym typeface="Arial"/>
              </a:defRPr>
            </a:lvl2pPr>
            <a:lvl3pPr indent="-228600" lvl="2" marL="1371600" marR="0" rtl="0" algn="l">
              <a:lnSpc>
                <a:spcPct val="90000"/>
              </a:lnSpc>
              <a:spcBef>
                <a:spcPts val="500"/>
              </a:spcBef>
              <a:spcAft>
                <a:spcPts val="0"/>
              </a:spcAft>
              <a:buClr>
                <a:srgbClr val="707372"/>
              </a:buClr>
              <a:buSzPts val="2000"/>
              <a:buFont typeface="Arial"/>
              <a:buNone/>
              <a:defRPr b="0" i="0" sz="2000" u="none" cap="none" strike="noStrike">
                <a:solidFill>
                  <a:srgbClr val="707372"/>
                </a:solidFill>
                <a:latin typeface="Arial"/>
                <a:ea typeface="Arial"/>
                <a:cs typeface="Arial"/>
                <a:sym typeface="Arial"/>
              </a:defRPr>
            </a:lvl3pPr>
            <a:lvl4pPr indent="-228600" lvl="3" marL="1828800" marR="0" rtl="0" algn="l">
              <a:lnSpc>
                <a:spcPct val="90000"/>
              </a:lnSpc>
              <a:spcBef>
                <a:spcPts val="500"/>
              </a:spcBef>
              <a:spcAft>
                <a:spcPts val="0"/>
              </a:spcAft>
              <a:buClr>
                <a:srgbClr val="707372"/>
              </a:buClr>
              <a:buSzPts val="1900"/>
              <a:buFont typeface="Arial"/>
              <a:buNone/>
              <a:defRPr b="0" i="0" sz="1900" u="none" cap="none" strike="noStrike">
                <a:solidFill>
                  <a:srgbClr val="707372"/>
                </a:solidFill>
                <a:latin typeface="Arial"/>
                <a:ea typeface="Arial"/>
                <a:cs typeface="Arial"/>
                <a:sym typeface="Arial"/>
              </a:defRPr>
            </a:lvl4pPr>
            <a:lvl5pPr indent="-228600" lvl="4" marL="2286000" marR="0" rtl="0" algn="l">
              <a:lnSpc>
                <a:spcPct val="90000"/>
              </a:lnSpc>
              <a:spcBef>
                <a:spcPts val="500"/>
              </a:spcBef>
              <a:spcAft>
                <a:spcPts val="0"/>
              </a:spcAft>
              <a:buClr>
                <a:srgbClr val="707372"/>
              </a:buClr>
              <a:buSzPts val="1900"/>
              <a:buFont typeface="Arial"/>
              <a:buNone/>
              <a:defRPr b="0" i="0" sz="1900" u="none" cap="none" strike="noStrike">
                <a:solidFill>
                  <a:srgbClr val="707372"/>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35" name="Google Shape;135;p59"/>
          <p:cNvSpPr txBox="1"/>
          <p:nvPr>
            <p:ph idx="3" type="body"/>
          </p:nvPr>
        </p:nvSpPr>
        <p:spPr>
          <a:xfrm>
            <a:off x="274320" y="264795"/>
            <a:ext cx="4067100" cy="548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rgbClr val="A77BCA"/>
              </a:buClr>
              <a:buSzPts val="4000"/>
              <a:buFont typeface="Arial"/>
              <a:buNone/>
              <a:defRPr b="1" i="0" sz="4000" u="none" cap="none" strike="noStrike">
                <a:solidFill>
                  <a:srgbClr val="A77BCA"/>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3pPr>
            <a:lvl4pPr indent="-228600" lvl="3" marL="1828800" marR="0" rtl="0" algn="l">
              <a:lnSpc>
                <a:spcPct val="90000"/>
              </a:lnSpc>
              <a:spcBef>
                <a:spcPts val="500"/>
              </a:spcBef>
              <a:spcAft>
                <a:spcPts val="0"/>
              </a:spcAft>
              <a:buClr>
                <a:schemeClr val="dk1"/>
              </a:buClr>
              <a:buSzPts val="1900"/>
              <a:buFont typeface="Arial"/>
              <a:buNone/>
              <a:defRPr b="0" i="0" sz="1900" u="none" cap="none" strike="noStrike">
                <a:solidFill>
                  <a:schemeClr val="dk1"/>
                </a:solidFill>
                <a:latin typeface="Candara"/>
                <a:ea typeface="Candara"/>
                <a:cs typeface="Candara"/>
                <a:sym typeface="Candara"/>
              </a:defRPr>
            </a:lvl4pPr>
            <a:lvl5pPr indent="-228600" lvl="4" marL="2286000" marR="0" rtl="0" algn="l">
              <a:lnSpc>
                <a:spcPct val="90000"/>
              </a:lnSpc>
              <a:spcBef>
                <a:spcPts val="500"/>
              </a:spcBef>
              <a:spcAft>
                <a:spcPts val="0"/>
              </a:spcAft>
              <a:buClr>
                <a:schemeClr val="dk1"/>
              </a:buClr>
              <a:buSzPts val="1900"/>
              <a:buFont typeface="Arial"/>
              <a:buNone/>
              <a:defRPr b="0" i="0" sz="1900" u="none" cap="none" strike="noStrike">
                <a:solidFill>
                  <a:schemeClr val="dk1"/>
                </a:solidFill>
                <a:latin typeface="Candara"/>
                <a:ea typeface="Candara"/>
                <a:cs typeface="Candara"/>
                <a:sym typeface="Candara"/>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36" name="Google Shape;136;p59"/>
          <p:cNvSpPr txBox="1"/>
          <p:nvPr>
            <p:ph idx="4" type="body"/>
          </p:nvPr>
        </p:nvSpPr>
        <p:spPr>
          <a:xfrm>
            <a:off x="282069" y="887007"/>
            <a:ext cx="1919700" cy="42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rgbClr val="201747"/>
              </a:buClr>
              <a:buSzPts val="1900"/>
              <a:buFont typeface="Arial"/>
              <a:buNone/>
              <a:defRPr b="1" i="0" sz="1900" u="none" cap="none" strike="noStrike">
                <a:solidFill>
                  <a:srgbClr val="201747"/>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ner 2 4">
  <p:cSld name="Inner 2_4">
    <p:spTree>
      <p:nvGrpSpPr>
        <p:cNvPr id="137" name="Shape 137"/>
        <p:cNvGrpSpPr/>
        <p:nvPr/>
      </p:nvGrpSpPr>
      <p:grpSpPr>
        <a:xfrm>
          <a:off x="0" y="0"/>
          <a:ext cx="0" cy="0"/>
          <a:chOff x="0" y="0"/>
          <a:chExt cx="0" cy="0"/>
        </a:xfrm>
      </p:grpSpPr>
      <p:sp>
        <p:nvSpPr>
          <p:cNvPr id="138" name="Google Shape;138;p60"/>
          <p:cNvSpPr/>
          <p:nvPr>
            <p:ph idx="2" type="pic"/>
          </p:nvPr>
        </p:nvSpPr>
        <p:spPr>
          <a:xfrm>
            <a:off x="6301946" y="1672753"/>
            <a:ext cx="5691600" cy="3678900"/>
          </a:xfrm>
          <a:prstGeom prst="rect">
            <a:avLst/>
          </a:prstGeom>
          <a:noFill/>
          <a:ln>
            <a:noFill/>
          </a:ln>
        </p:spPr>
      </p:sp>
      <p:sp>
        <p:nvSpPr>
          <p:cNvPr id="139" name="Google Shape;139;p60"/>
          <p:cNvSpPr txBox="1"/>
          <p:nvPr>
            <p:ph idx="1" type="body"/>
          </p:nvPr>
        </p:nvSpPr>
        <p:spPr>
          <a:xfrm>
            <a:off x="274320" y="1687855"/>
            <a:ext cx="5822100" cy="3663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71428"/>
              </a:lnSpc>
              <a:spcBef>
                <a:spcPts val="0"/>
              </a:spcBef>
              <a:spcAft>
                <a:spcPts val="0"/>
              </a:spcAft>
              <a:buClr>
                <a:srgbClr val="201747"/>
              </a:buClr>
              <a:buSzPts val="2800"/>
              <a:buFont typeface="Arial"/>
              <a:buNone/>
              <a:defRPr b="0" i="0" sz="2800" u="none" cap="none" strike="noStrike">
                <a:solidFill>
                  <a:srgbClr val="201747"/>
                </a:solidFill>
                <a:latin typeface="Calibri"/>
                <a:ea typeface="Calibri"/>
                <a:cs typeface="Calibri"/>
                <a:sym typeface="Calibri"/>
              </a:defRPr>
            </a:lvl1pPr>
            <a:lvl2pPr indent="-228600" lvl="1" marL="914400" marR="0" rtl="0" algn="l">
              <a:lnSpc>
                <a:spcPct val="90000"/>
              </a:lnSpc>
              <a:spcBef>
                <a:spcPts val="500"/>
              </a:spcBef>
              <a:spcAft>
                <a:spcPts val="0"/>
              </a:spcAft>
              <a:buClr>
                <a:srgbClr val="707372"/>
              </a:buClr>
              <a:buSzPts val="2400"/>
              <a:buFont typeface="Arial"/>
              <a:buNone/>
              <a:defRPr b="0" i="0" sz="2400" u="none" cap="none" strike="noStrike">
                <a:solidFill>
                  <a:srgbClr val="707372"/>
                </a:solidFill>
                <a:latin typeface="Arial"/>
                <a:ea typeface="Arial"/>
                <a:cs typeface="Arial"/>
                <a:sym typeface="Arial"/>
              </a:defRPr>
            </a:lvl2pPr>
            <a:lvl3pPr indent="-228600" lvl="2" marL="1371600" marR="0" rtl="0" algn="l">
              <a:lnSpc>
                <a:spcPct val="90000"/>
              </a:lnSpc>
              <a:spcBef>
                <a:spcPts val="500"/>
              </a:spcBef>
              <a:spcAft>
                <a:spcPts val="0"/>
              </a:spcAft>
              <a:buClr>
                <a:srgbClr val="707372"/>
              </a:buClr>
              <a:buSzPts val="2000"/>
              <a:buFont typeface="Arial"/>
              <a:buNone/>
              <a:defRPr b="0" i="0" sz="2000" u="none" cap="none" strike="noStrike">
                <a:solidFill>
                  <a:srgbClr val="707372"/>
                </a:solidFill>
                <a:latin typeface="Arial"/>
                <a:ea typeface="Arial"/>
                <a:cs typeface="Arial"/>
                <a:sym typeface="Arial"/>
              </a:defRPr>
            </a:lvl3pPr>
            <a:lvl4pPr indent="-228600" lvl="3" marL="1828800" marR="0" rtl="0" algn="l">
              <a:lnSpc>
                <a:spcPct val="90000"/>
              </a:lnSpc>
              <a:spcBef>
                <a:spcPts val="500"/>
              </a:spcBef>
              <a:spcAft>
                <a:spcPts val="0"/>
              </a:spcAft>
              <a:buClr>
                <a:srgbClr val="707372"/>
              </a:buClr>
              <a:buSzPts val="1900"/>
              <a:buFont typeface="Arial"/>
              <a:buNone/>
              <a:defRPr b="0" i="0" sz="1900" u="none" cap="none" strike="noStrike">
                <a:solidFill>
                  <a:srgbClr val="707372"/>
                </a:solidFill>
                <a:latin typeface="Arial"/>
                <a:ea typeface="Arial"/>
                <a:cs typeface="Arial"/>
                <a:sym typeface="Arial"/>
              </a:defRPr>
            </a:lvl4pPr>
            <a:lvl5pPr indent="-228600" lvl="4" marL="2286000" marR="0" rtl="0" algn="l">
              <a:lnSpc>
                <a:spcPct val="90000"/>
              </a:lnSpc>
              <a:spcBef>
                <a:spcPts val="500"/>
              </a:spcBef>
              <a:spcAft>
                <a:spcPts val="0"/>
              </a:spcAft>
              <a:buClr>
                <a:srgbClr val="707372"/>
              </a:buClr>
              <a:buSzPts val="1900"/>
              <a:buFont typeface="Arial"/>
              <a:buNone/>
              <a:defRPr b="0" i="0" sz="1900" u="none" cap="none" strike="noStrike">
                <a:solidFill>
                  <a:srgbClr val="707372"/>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40" name="Google Shape;140;p60"/>
          <p:cNvSpPr txBox="1"/>
          <p:nvPr>
            <p:ph idx="3" type="body"/>
          </p:nvPr>
        </p:nvSpPr>
        <p:spPr>
          <a:xfrm>
            <a:off x="274320" y="264795"/>
            <a:ext cx="4067100" cy="548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rgbClr val="A77BCA"/>
              </a:buClr>
              <a:buSzPts val="4000"/>
              <a:buFont typeface="Arial"/>
              <a:buNone/>
              <a:defRPr b="1" i="0" sz="4000" u="none" cap="none" strike="noStrike">
                <a:solidFill>
                  <a:srgbClr val="A77BCA"/>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3pPr>
            <a:lvl4pPr indent="-228600" lvl="3" marL="1828800" marR="0" rtl="0" algn="l">
              <a:lnSpc>
                <a:spcPct val="90000"/>
              </a:lnSpc>
              <a:spcBef>
                <a:spcPts val="500"/>
              </a:spcBef>
              <a:spcAft>
                <a:spcPts val="0"/>
              </a:spcAft>
              <a:buClr>
                <a:schemeClr val="dk1"/>
              </a:buClr>
              <a:buSzPts val="1900"/>
              <a:buFont typeface="Arial"/>
              <a:buNone/>
              <a:defRPr b="0" i="0" sz="1900" u="none" cap="none" strike="noStrike">
                <a:solidFill>
                  <a:schemeClr val="dk1"/>
                </a:solidFill>
                <a:latin typeface="Candara"/>
                <a:ea typeface="Candara"/>
                <a:cs typeface="Candara"/>
                <a:sym typeface="Candara"/>
              </a:defRPr>
            </a:lvl4pPr>
            <a:lvl5pPr indent="-228600" lvl="4" marL="2286000" marR="0" rtl="0" algn="l">
              <a:lnSpc>
                <a:spcPct val="90000"/>
              </a:lnSpc>
              <a:spcBef>
                <a:spcPts val="500"/>
              </a:spcBef>
              <a:spcAft>
                <a:spcPts val="0"/>
              </a:spcAft>
              <a:buClr>
                <a:schemeClr val="dk1"/>
              </a:buClr>
              <a:buSzPts val="1900"/>
              <a:buFont typeface="Arial"/>
              <a:buNone/>
              <a:defRPr b="0" i="0" sz="1900" u="none" cap="none" strike="noStrike">
                <a:solidFill>
                  <a:schemeClr val="dk1"/>
                </a:solidFill>
                <a:latin typeface="Candara"/>
                <a:ea typeface="Candara"/>
                <a:cs typeface="Candara"/>
                <a:sym typeface="Candara"/>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41" name="Google Shape;141;p60"/>
          <p:cNvSpPr txBox="1"/>
          <p:nvPr>
            <p:ph idx="4" type="body"/>
          </p:nvPr>
        </p:nvSpPr>
        <p:spPr>
          <a:xfrm>
            <a:off x="282069" y="887007"/>
            <a:ext cx="1919700" cy="42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100"/>
              </a:spcBef>
              <a:spcAft>
                <a:spcPts val="0"/>
              </a:spcAft>
              <a:buClr>
                <a:srgbClr val="201747"/>
              </a:buClr>
              <a:buSzPts val="1900"/>
              <a:buFont typeface="Arial"/>
              <a:buNone/>
              <a:defRPr b="1" i="0" sz="1900" u="none" cap="none" strike="noStrike">
                <a:solidFill>
                  <a:srgbClr val="201747"/>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ner 2">
  <p:cSld name="Inner 2">
    <p:spTree>
      <p:nvGrpSpPr>
        <p:cNvPr id="18" name="Shape 18"/>
        <p:cNvGrpSpPr/>
        <p:nvPr/>
      </p:nvGrpSpPr>
      <p:grpSpPr>
        <a:xfrm>
          <a:off x="0" y="0"/>
          <a:ext cx="0" cy="0"/>
          <a:chOff x="0" y="0"/>
          <a:chExt cx="0" cy="0"/>
        </a:xfrm>
      </p:grpSpPr>
      <p:sp>
        <p:nvSpPr>
          <p:cNvPr id="19" name="Google Shape;19;p43"/>
          <p:cNvSpPr/>
          <p:nvPr>
            <p:ph idx="2" type="pic"/>
          </p:nvPr>
        </p:nvSpPr>
        <p:spPr>
          <a:xfrm>
            <a:off x="6301946" y="1672753"/>
            <a:ext cx="5691600" cy="3678900"/>
          </a:xfrm>
          <a:prstGeom prst="rect">
            <a:avLst/>
          </a:prstGeom>
          <a:noFill/>
          <a:ln>
            <a:noFill/>
          </a:ln>
        </p:spPr>
      </p:sp>
      <p:sp>
        <p:nvSpPr>
          <p:cNvPr id="20" name="Google Shape;20;p43"/>
          <p:cNvSpPr txBox="1"/>
          <p:nvPr>
            <p:ph idx="1" type="body"/>
          </p:nvPr>
        </p:nvSpPr>
        <p:spPr>
          <a:xfrm>
            <a:off x="274320" y="1687855"/>
            <a:ext cx="5821800" cy="3663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71428"/>
              </a:lnSpc>
              <a:spcBef>
                <a:spcPts val="0"/>
              </a:spcBef>
              <a:spcAft>
                <a:spcPts val="0"/>
              </a:spcAft>
              <a:buClr>
                <a:srgbClr val="201747"/>
              </a:buClr>
              <a:buSzPts val="2800"/>
              <a:buFont typeface="Arial"/>
              <a:buNone/>
              <a:defRPr b="0" i="0" sz="2800" u="none" cap="none" strike="noStrike">
                <a:solidFill>
                  <a:srgbClr val="201747"/>
                </a:solidFill>
                <a:latin typeface="Calibri"/>
                <a:ea typeface="Calibri"/>
                <a:cs typeface="Calibri"/>
                <a:sym typeface="Calibri"/>
              </a:defRPr>
            </a:lvl1pPr>
            <a:lvl2pPr indent="-228600" lvl="1" marL="914400" marR="0" rtl="0" algn="l">
              <a:lnSpc>
                <a:spcPct val="90000"/>
              </a:lnSpc>
              <a:spcBef>
                <a:spcPts val="500"/>
              </a:spcBef>
              <a:spcAft>
                <a:spcPts val="0"/>
              </a:spcAft>
              <a:buClr>
                <a:srgbClr val="707372"/>
              </a:buClr>
              <a:buSzPts val="2400"/>
              <a:buFont typeface="Arial"/>
              <a:buNone/>
              <a:defRPr b="0" i="0" sz="2400" u="none" cap="none" strike="noStrike">
                <a:solidFill>
                  <a:srgbClr val="707372"/>
                </a:solidFill>
                <a:latin typeface="Arial"/>
                <a:ea typeface="Arial"/>
                <a:cs typeface="Arial"/>
                <a:sym typeface="Arial"/>
              </a:defRPr>
            </a:lvl2pPr>
            <a:lvl3pPr indent="-228600" lvl="2" marL="1371600" marR="0" rtl="0" algn="l">
              <a:lnSpc>
                <a:spcPct val="90000"/>
              </a:lnSpc>
              <a:spcBef>
                <a:spcPts val="500"/>
              </a:spcBef>
              <a:spcAft>
                <a:spcPts val="0"/>
              </a:spcAft>
              <a:buClr>
                <a:srgbClr val="707372"/>
              </a:buClr>
              <a:buSzPts val="2000"/>
              <a:buFont typeface="Arial"/>
              <a:buNone/>
              <a:defRPr b="0" i="0" sz="2000" u="none" cap="none" strike="noStrike">
                <a:solidFill>
                  <a:srgbClr val="707372"/>
                </a:solidFill>
                <a:latin typeface="Arial"/>
                <a:ea typeface="Arial"/>
                <a:cs typeface="Arial"/>
                <a:sym typeface="Arial"/>
              </a:defRPr>
            </a:lvl3pPr>
            <a:lvl4pPr indent="-228600" lvl="3" marL="1828800" marR="0" rtl="0" algn="l">
              <a:lnSpc>
                <a:spcPct val="90000"/>
              </a:lnSpc>
              <a:spcBef>
                <a:spcPts val="500"/>
              </a:spcBef>
              <a:spcAft>
                <a:spcPts val="0"/>
              </a:spcAft>
              <a:buClr>
                <a:srgbClr val="707372"/>
              </a:buClr>
              <a:buSzPts val="1800"/>
              <a:buFont typeface="Arial"/>
              <a:buNone/>
              <a:defRPr b="0" i="0" sz="1800" u="none" cap="none" strike="noStrike">
                <a:solidFill>
                  <a:srgbClr val="707372"/>
                </a:solidFill>
                <a:latin typeface="Arial"/>
                <a:ea typeface="Arial"/>
                <a:cs typeface="Arial"/>
                <a:sym typeface="Arial"/>
              </a:defRPr>
            </a:lvl4pPr>
            <a:lvl5pPr indent="-228600" lvl="4" marL="2286000" marR="0" rtl="0" algn="l">
              <a:lnSpc>
                <a:spcPct val="90000"/>
              </a:lnSpc>
              <a:spcBef>
                <a:spcPts val="500"/>
              </a:spcBef>
              <a:spcAft>
                <a:spcPts val="0"/>
              </a:spcAft>
              <a:buClr>
                <a:srgbClr val="707372"/>
              </a:buClr>
              <a:buSzPts val="1800"/>
              <a:buFont typeface="Arial"/>
              <a:buNone/>
              <a:defRPr b="0" i="0" sz="1800" u="none" cap="none" strike="noStrike">
                <a:solidFill>
                  <a:srgbClr val="70737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 name="Google Shape;21;p43"/>
          <p:cNvSpPr txBox="1"/>
          <p:nvPr>
            <p:ph idx="3" type="body"/>
          </p:nvPr>
        </p:nvSpPr>
        <p:spPr>
          <a:xfrm>
            <a:off x="274320" y="264795"/>
            <a:ext cx="4067100" cy="547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A77BCA"/>
              </a:buClr>
              <a:buSzPts val="4000"/>
              <a:buFont typeface="Arial"/>
              <a:buNone/>
              <a:defRPr b="1" i="0" sz="4000" u="none" cap="none" strike="noStrike">
                <a:solidFill>
                  <a:srgbClr val="A77BCA"/>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43"/>
          <p:cNvSpPr txBox="1"/>
          <p:nvPr>
            <p:ph idx="4" type="body"/>
          </p:nvPr>
        </p:nvSpPr>
        <p:spPr>
          <a:xfrm>
            <a:off x="282069" y="887007"/>
            <a:ext cx="1919400" cy="42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01747"/>
              </a:buClr>
              <a:buSzPts val="1900"/>
              <a:buFont typeface="Arial"/>
              <a:buNone/>
              <a:defRPr b="1" i="0" sz="1900" u="none" cap="none" strike="noStrike">
                <a:solidFill>
                  <a:srgbClr val="201747"/>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3" name="Shape 23"/>
        <p:cNvGrpSpPr/>
        <p:nvPr/>
      </p:nvGrpSpPr>
      <p:grpSpPr>
        <a:xfrm>
          <a:off x="0" y="0"/>
          <a:ext cx="0" cy="0"/>
          <a:chOff x="0" y="0"/>
          <a:chExt cx="0" cy="0"/>
        </a:xfrm>
      </p:grpSpPr>
      <p:sp>
        <p:nvSpPr>
          <p:cNvPr id="24" name="Google Shape;24;p44"/>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5" name="Google Shape;25;p44"/>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6" name="Google Shape;26;p44"/>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27" name="Google Shape;27;p44"/>
          <p:cNvSpPr txBox="1"/>
          <p:nvPr>
            <p:ph idx="1" type="body"/>
          </p:nvPr>
        </p:nvSpPr>
        <p:spPr>
          <a:xfrm>
            <a:off x="274320" y="264795"/>
            <a:ext cx="4067100" cy="547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A77BCA"/>
              </a:buClr>
              <a:buSzPts val="4000"/>
              <a:buFont typeface="Arial"/>
              <a:buNone/>
              <a:defRPr b="1" i="0" sz="4000" u="none" cap="none" strike="noStrike">
                <a:solidFill>
                  <a:srgbClr val="A77BCA"/>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44"/>
          <p:cNvSpPr txBox="1"/>
          <p:nvPr>
            <p:ph idx="2" type="body"/>
          </p:nvPr>
        </p:nvSpPr>
        <p:spPr>
          <a:xfrm>
            <a:off x="282069" y="887007"/>
            <a:ext cx="1919400" cy="42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01747"/>
              </a:buClr>
              <a:buSzPts val="1900"/>
              <a:buFont typeface="Arial"/>
              <a:buNone/>
              <a:defRPr b="1" i="0" sz="1900" u="none" cap="none" strike="noStrike">
                <a:solidFill>
                  <a:srgbClr val="201747"/>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ner 1">
  <p:cSld name="Inner 1">
    <p:spTree>
      <p:nvGrpSpPr>
        <p:cNvPr id="29" name="Shape 29"/>
        <p:cNvGrpSpPr/>
        <p:nvPr/>
      </p:nvGrpSpPr>
      <p:grpSpPr>
        <a:xfrm>
          <a:off x="0" y="0"/>
          <a:ext cx="0" cy="0"/>
          <a:chOff x="0" y="0"/>
          <a:chExt cx="0" cy="0"/>
        </a:xfrm>
      </p:grpSpPr>
      <p:sp>
        <p:nvSpPr>
          <p:cNvPr id="30" name="Google Shape;30;p45"/>
          <p:cNvSpPr txBox="1"/>
          <p:nvPr>
            <p:ph idx="1" type="body"/>
          </p:nvPr>
        </p:nvSpPr>
        <p:spPr>
          <a:xfrm>
            <a:off x="274320" y="1687855"/>
            <a:ext cx="11714400" cy="3663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71428"/>
              </a:lnSpc>
              <a:spcBef>
                <a:spcPts val="0"/>
              </a:spcBef>
              <a:spcAft>
                <a:spcPts val="0"/>
              </a:spcAft>
              <a:buClr>
                <a:srgbClr val="201747"/>
              </a:buClr>
              <a:buSzPts val="2800"/>
              <a:buFont typeface="Arial"/>
              <a:buNone/>
              <a:defRPr b="0" i="0" sz="2800" u="none" cap="none" strike="noStrike">
                <a:solidFill>
                  <a:srgbClr val="201747"/>
                </a:solidFill>
                <a:latin typeface="Calibri"/>
                <a:ea typeface="Calibri"/>
                <a:cs typeface="Calibri"/>
                <a:sym typeface="Calibri"/>
              </a:defRPr>
            </a:lvl1pPr>
            <a:lvl2pPr indent="-228600" lvl="1" marL="914400" marR="0" rtl="0" algn="l">
              <a:lnSpc>
                <a:spcPct val="90000"/>
              </a:lnSpc>
              <a:spcBef>
                <a:spcPts val="500"/>
              </a:spcBef>
              <a:spcAft>
                <a:spcPts val="0"/>
              </a:spcAft>
              <a:buClr>
                <a:srgbClr val="707372"/>
              </a:buClr>
              <a:buSzPts val="2400"/>
              <a:buFont typeface="Arial"/>
              <a:buNone/>
              <a:defRPr b="0" i="0" sz="2400" u="none" cap="none" strike="noStrike">
                <a:solidFill>
                  <a:srgbClr val="707372"/>
                </a:solidFill>
                <a:latin typeface="Arial"/>
                <a:ea typeface="Arial"/>
                <a:cs typeface="Arial"/>
                <a:sym typeface="Arial"/>
              </a:defRPr>
            </a:lvl2pPr>
            <a:lvl3pPr indent="-228600" lvl="2" marL="1371600" marR="0" rtl="0" algn="l">
              <a:lnSpc>
                <a:spcPct val="90000"/>
              </a:lnSpc>
              <a:spcBef>
                <a:spcPts val="500"/>
              </a:spcBef>
              <a:spcAft>
                <a:spcPts val="0"/>
              </a:spcAft>
              <a:buClr>
                <a:srgbClr val="707372"/>
              </a:buClr>
              <a:buSzPts val="2000"/>
              <a:buFont typeface="Arial"/>
              <a:buNone/>
              <a:defRPr b="0" i="0" sz="2000" u="none" cap="none" strike="noStrike">
                <a:solidFill>
                  <a:srgbClr val="707372"/>
                </a:solidFill>
                <a:latin typeface="Arial"/>
                <a:ea typeface="Arial"/>
                <a:cs typeface="Arial"/>
                <a:sym typeface="Arial"/>
              </a:defRPr>
            </a:lvl3pPr>
            <a:lvl4pPr indent="-228600" lvl="3" marL="1828800" marR="0" rtl="0" algn="l">
              <a:lnSpc>
                <a:spcPct val="90000"/>
              </a:lnSpc>
              <a:spcBef>
                <a:spcPts val="500"/>
              </a:spcBef>
              <a:spcAft>
                <a:spcPts val="0"/>
              </a:spcAft>
              <a:buClr>
                <a:srgbClr val="707372"/>
              </a:buClr>
              <a:buSzPts val="1800"/>
              <a:buFont typeface="Arial"/>
              <a:buNone/>
              <a:defRPr b="0" i="0" sz="1800" u="none" cap="none" strike="noStrike">
                <a:solidFill>
                  <a:srgbClr val="707372"/>
                </a:solidFill>
                <a:latin typeface="Arial"/>
                <a:ea typeface="Arial"/>
                <a:cs typeface="Arial"/>
                <a:sym typeface="Arial"/>
              </a:defRPr>
            </a:lvl4pPr>
            <a:lvl5pPr indent="-228600" lvl="4" marL="2286000" marR="0" rtl="0" algn="l">
              <a:lnSpc>
                <a:spcPct val="90000"/>
              </a:lnSpc>
              <a:spcBef>
                <a:spcPts val="500"/>
              </a:spcBef>
              <a:spcAft>
                <a:spcPts val="0"/>
              </a:spcAft>
              <a:buClr>
                <a:srgbClr val="707372"/>
              </a:buClr>
              <a:buSzPts val="1800"/>
              <a:buFont typeface="Arial"/>
              <a:buNone/>
              <a:defRPr b="0" i="0" sz="1800" u="none" cap="none" strike="noStrike">
                <a:solidFill>
                  <a:srgbClr val="70737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Google Shape;31;p45"/>
          <p:cNvSpPr txBox="1"/>
          <p:nvPr>
            <p:ph idx="2" type="body"/>
          </p:nvPr>
        </p:nvSpPr>
        <p:spPr>
          <a:xfrm>
            <a:off x="274320" y="264795"/>
            <a:ext cx="4067100" cy="547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A77BCA"/>
              </a:buClr>
              <a:buSzPts val="4000"/>
              <a:buFont typeface="Arial"/>
              <a:buNone/>
              <a:defRPr b="1" i="0" sz="4000" u="none" cap="none" strike="noStrike">
                <a:solidFill>
                  <a:srgbClr val="A77BCA"/>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45"/>
          <p:cNvSpPr txBox="1"/>
          <p:nvPr>
            <p:ph idx="3" type="body"/>
          </p:nvPr>
        </p:nvSpPr>
        <p:spPr>
          <a:xfrm>
            <a:off x="282069" y="887007"/>
            <a:ext cx="1919400" cy="42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01747"/>
              </a:buClr>
              <a:buSzPts val="1900"/>
              <a:buFont typeface="Arial"/>
              <a:buNone/>
              <a:defRPr b="1" i="0" sz="1900" u="none" cap="none" strike="noStrike">
                <a:solidFill>
                  <a:srgbClr val="201747"/>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3" name="Shape 33"/>
        <p:cNvGrpSpPr/>
        <p:nvPr/>
      </p:nvGrpSpPr>
      <p:grpSpPr>
        <a:xfrm>
          <a:off x="0" y="0"/>
          <a:ext cx="0" cy="0"/>
          <a:chOff x="0" y="0"/>
          <a:chExt cx="0" cy="0"/>
        </a:xfrm>
      </p:grpSpPr>
      <p:sp>
        <p:nvSpPr>
          <p:cNvPr id="34" name="Google Shape;34;p46"/>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 name="Google Shape;35;p4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46"/>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7" name="Google Shape;37;p46"/>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8" name="Google Shape;38;p46"/>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39" name="Google Shape;39;p46"/>
          <p:cNvSpPr txBox="1"/>
          <p:nvPr>
            <p:ph idx="2" type="body"/>
          </p:nvPr>
        </p:nvSpPr>
        <p:spPr>
          <a:xfrm>
            <a:off x="274320" y="264795"/>
            <a:ext cx="4067100" cy="547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A77BCA"/>
              </a:buClr>
              <a:buSzPts val="4000"/>
              <a:buFont typeface="Arial"/>
              <a:buNone/>
              <a:defRPr b="1" i="0" sz="4000" u="none" cap="none" strike="noStrike">
                <a:solidFill>
                  <a:srgbClr val="A77BCA"/>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46"/>
          <p:cNvSpPr txBox="1"/>
          <p:nvPr>
            <p:ph idx="3" type="body"/>
          </p:nvPr>
        </p:nvSpPr>
        <p:spPr>
          <a:xfrm>
            <a:off x="282069" y="887007"/>
            <a:ext cx="1919400" cy="42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01747"/>
              </a:buClr>
              <a:buSzPts val="1900"/>
              <a:buFont typeface="Arial"/>
              <a:buNone/>
              <a:defRPr b="1" i="0" sz="1900" u="none" cap="none" strike="noStrike">
                <a:solidFill>
                  <a:srgbClr val="201747"/>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1" name="Shape 41"/>
        <p:cNvGrpSpPr/>
        <p:nvPr/>
      </p:nvGrpSpPr>
      <p:grpSpPr>
        <a:xfrm>
          <a:off x="0" y="0"/>
          <a:ext cx="0" cy="0"/>
          <a:chOff x="0" y="0"/>
          <a:chExt cx="0" cy="0"/>
        </a:xfrm>
      </p:grpSpPr>
      <p:sp>
        <p:nvSpPr>
          <p:cNvPr id="42" name="Google Shape;42;p47"/>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 name="Google Shape;43;p47"/>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44" name="Google Shape;44;p47"/>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5" name="Google Shape;45;p47"/>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6" name="Google Shape;46;p47"/>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47" name="Google Shape;47;p47"/>
          <p:cNvSpPr txBox="1"/>
          <p:nvPr>
            <p:ph idx="2" type="body"/>
          </p:nvPr>
        </p:nvSpPr>
        <p:spPr>
          <a:xfrm>
            <a:off x="274320" y="264795"/>
            <a:ext cx="4067100" cy="547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A77BCA"/>
              </a:buClr>
              <a:buSzPts val="4000"/>
              <a:buFont typeface="Arial"/>
              <a:buNone/>
              <a:defRPr b="1" i="0" sz="4000" u="none" cap="none" strike="noStrike">
                <a:solidFill>
                  <a:srgbClr val="A77BCA"/>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47"/>
          <p:cNvSpPr txBox="1"/>
          <p:nvPr>
            <p:ph idx="3" type="body"/>
          </p:nvPr>
        </p:nvSpPr>
        <p:spPr>
          <a:xfrm>
            <a:off x="282069" y="887007"/>
            <a:ext cx="1919400" cy="42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01747"/>
              </a:buClr>
              <a:buSzPts val="1900"/>
              <a:buFont typeface="Arial"/>
              <a:buNone/>
              <a:defRPr b="1" i="0" sz="1900" u="none" cap="none" strike="noStrike">
                <a:solidFill>
                  <a:srgbClr val="201747"/>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49" name="Shape 49"/>
        <p:cNvGrpSpPr/>
        <p:nvPr/>
      </p:nvGrpSpPr>
      <p:grpSpPr>
        <a:xfrm>
          <a:off x="0" y="0"/>
          <a:ext cx="0" cy="0"/>
          <a:chOff x="0" y="0"/>
          <a:chExt cx="0" cy="0"/>
        </a:xfrm>
      </p:grpSpPr>
      <p:sp>
        <p:nvSpPr>
          <p:cNvPr id="50" name="Google Shape;50;p48"/>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1" name="Google Shape;51;p48"/>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52" name="Google Shape;52;p48"/>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3" name="Google Shape;53;p48"/>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4" name="Google Shape;54;p48"/>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5" name="Google Shape;55;p48"/>
          <p:cNvSpPr txBox="1"/>
          <p:nvPr>
            <p:ph idx="2" type="body"/>
          </p:nvPr>
        </p:nvSpPr>
        <p:spPr>
          <a:xfrm>
            <a:off x="274320" y="264795"/>
            <a:ext cx="4067100" cy="547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A77BCA"/>
              </a:buClr>
              <a:buSzPts val="4000"/>
              <a:buFont typeface="Arial"/>
              <a:buNone/>
              <a:defRPr b="1" i="0" sz="4000" u="none" cap="none" strike="noStrike">
                <a:solidFill>
                  <a:srgbClr val="A77BCA"/>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48"/>
          <p:cNvSpPr txBox="1"/>
          <p:nvPr>
            <p:ph idx="3" type="body"/>
          </p:nvPr>
        </p:nvSpPr>
        <p:spPr>
          <a:xfrm>
            <a:off x="282069" y="887007"/>
            <a:ext cx="1919400" cy="42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01747"/>
              </a:buClr>
              <a:buSzPts val="1900"/>
              <a:buFont typeface="Arial"/>
              <a:buNone/>
              <a:defRPr b="1" i="0" sz="1900" u="none" cap="none" strike="noStrike">
                <a:solidFill>
                  <a:srgbClr val="201747"/>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7" name="Shape 57"/>
        <p:cNvGrpSpPr/>
        <p:nvPr/>
      </p:nvGrpSpPr>
      <p:grpSpPr>
        <a:xfrm>
          <a:off x="0" y="0"/>
          <a:ext cx="0" cy="0"/>
          <a:chOff x="0" y="0"/>
          <a:chExt cx="0" cy="0"/>
        </a:xfrm>
      </p:grpSpPr>
      <p:sp>
        <p:nvSpPr>
          <p:cNvPr id="58" name="Google Shape;58;p49"/>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9" name="Google Shape;59;p49"/>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49"/>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49"/>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2" name="Google Shape;62;p49"/>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3" name="Google Shape;63;p49"/>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64" name="Google Shape;64;p49"/>
          <p:cNvSpPr txBox="1"/>
          <p:nvPr>
            <p:ph idx="3" type="body"/>
          </p:nvPr>
        </p:nvSpPr>
        <p:spPr>
          <a:xfrm>
            <a:off x="274320" y="264795"/>
            <a:ext cx="4067100" cy="547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A77BCA"/>
              </a:buClr>
              <a:buSzPts val="4000"/>
              <a:buFont typeface="Arial"/>
              <a:buNone/>
              <a:defRPr b="1" i="0" sz="4000" u="none" cap="none" strike="noStrike">
                <a:solidFill>
                  <a:srgbClr val="A77BCA"/>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49"/>
          <p:cNvSpPr txBox="1"/>
          <p:nvPr>
            <p:ph idx="4" type="body"/>
          </p:nvPr>
        </p:nvSpPr>
        <p:spPr>
          <a:xfrm>
            <a:off x="282069" y="887007"/>
            <a:ext cx="1919400" cy="42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01747"/>
              </a:buClr>
              <a:buSzPts val="1900"/>
              <a:buFont typeface="Arial"/>
              <a:buNone/>
              <a:defRPr b="1" i="0" sz="1900" u="none" cap="none" strike="noStrike">
                <a:solidFill>
                  <a:srgbClr val="201747"/>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66" name="Shape 66"/>
        <p:cNvGrpSpPr/>
        <p:nvPr/>
      </p:nvGrpSpPr>
      <p:grpSpPr>
        <a:xfrm>
          <a:off x="0" y="0"/>
          <a:ext cx="0" cy="0"/>
          <a:chOff x="0" y="0"/>
          <a:chExt cx="0" cy="0"/>
        </a:xfrm>
      </p:grpSpPr>
      <p:sp>
        <p:nvSpPr>
          <p:cNvPr id="67" name="Google Shape;67;p50"/>
          <p:cNvSpPr txBox="1"/>
          <p:nvPr>
            <p:ph type="title"/>
          </p:nvPr>
        </p:nvSpPr>
        <p:spPr>
          <a:xfrm>
            <a:off x="839788" y="365125"/>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8" name="Google Shape;68;p50"/>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9" name="Google Shape;69;p50"/>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 name="Google Shape;70;p50"/>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71" name="Google Shape;71;p50"/>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50"/>
          <p:cNvSpPr txBox="1"/>
          <p:nvPr>
            <p:ph idx="10" type="dt"/>
          </p:nvPr>
        </p:nvSpPr>
        <p:spPr>
          <a:xfrm>
            <a:off x="838200" y="6356350"/>
            <a:ext cx="27432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3" name="Google Shape;73;p50"/>
          <p:cNvSpPr txBox="1"/>
          <p:nvPr>
            <p:ph idx="11" type="ftr"/>
          </p:nvPr>
        </p:nvSpPr>
        <p:spPr>
          <a:xfrm>
            <a:off x="4038600" y="6356350"/>
            <a:ext cx="41148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4" name="Google Shape;74;p50"/>
          <p:cNvSpPr txBox="1"/>
          <p:nvPr>
            <p:ph idx="12" type="sldNum"/>
          </p:nvPr>
        </p:nvSpPr>
        <p:spPr>
          <a:xfrm>
            <a:off x="8610600" y="6356350"/>
            <a:ext cx="27432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75" name="Google Shape;75;p50"/>
          <p:cNvSpPr txBox="1"/>
          <p:nvPr>
            <p:ph idx="5" type="body"/>
          </p:nvPr>
        </p:nvSpPr>
        <p:spPr>
          <a:xfrm>
            <a:off x="274320" y="264795"/>
            <a:ext cx="4067100" cy="547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A77BCA"/>
              </a:buClr>
              <a:buSzPts val="4000"/>
              <a:buFont typeface="Arial"/>
              <a:buNone/>
              <a:defRPr b="1" i="0" sz="4000" u="none" cap="none" strike="noStrike">
                <a:solidFill>
                  <a:srgbClr val="A77BCA"/>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ndara"/>
                <a:ea typeface="Candara"/>
                <a:cs typeface="Candara"/>
                <a:sym typeface="Candara"/>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ndara"/>
                <a:ea typeface="Candara"/>
                <a:cs typeface="Candara"/>
                <a:sym typeface="Candara"/>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ndara"/>
                <a:ea typeface="Candara"/>
                <a:cs typeface="Candara"/>
                <a:sym typeface="Candar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50"/>
          <p:cNvSpPr txBox="1"/>
          <p:nvPr>
            <p:ph idx="6" type="body"/>
          </p:nvPr>
        </p:nvSpPr>
        <p:spPr>
          <a:xfrm>
            <a:off x="282069" y="887007"/>
            <a:ext cx="1919400" cy="426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01747"/>
              </a:buClr>
              <a:buSzPts val="1900"/>
              <a:buFont typeface="Arial"/>
              <a:buNone/>
              <a:defRPr b="1" i="0" sz="1900" u="none" cap="none" strike="noStrike">
                <a:solidFill>
                  <a:srgbClr val="201747"/>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3.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40"/>
          <p:cNvPicPr preferRelativeResize="0"/>
          <p:nvPr/>
        </p:nvPicPr>
        <p:blipFill rotWithShape="1">
          <a:blip r:embed="rId1">
            <a:alphaModFix/>
          </a:blip>
          <a:srcRect b="0" l="0" r="0" t="0"/>
          <a:stretch/>
        </p:blipFill>
        <p:spPr>
          <a:xfrm>
            <a:off x="396068" y="388965"/>
            <a:ext cx="3269154" cy="951638"/>
          </a:xfrm>
          <a:prstGeom prst="rect">
            <a:avLst/>
          </a:prstGeom>
          <a:noFill/>
          <a:ln>
            <a:noFill/>
          </a:ln>
        </p:spPr>
      </p:pic>
      <p:pic>
        <p:nvPicPr>
          <p:cNvPr id="11" name="Google Shape;11;p40"/>
          <p:cNvPicPr preferRelativeResize="0"/>
          <p:nvPr/>
        </p:nvPicPr>
        <p:blipFill rotWithShape="1">
          <a:blip r:embed="rId2">
            <a:alphaModFix/>
          </a:blip>
          <a:srcRect b="0" l="0" r="0" t="0"/>
          <a:stretch/>
        </p:blipFill>
        <p:spPr>
          <a:xfrm>
            <a:off x="10007313" y="4384657"/>
            <a:ext cx="3147128" cy="265932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pic>
        <p:nvPicPr>
          <p:cNvPr id="16" name="Google Shape;16;p42"/>
          <p:cNvPicPr preferRelativeResize="0"/>
          <p:nvPr/>
        </p:nvPicPr>
        <p:blipFill rotWithShape="1">
          <a:blip r:embed="rId1">
            <a:alphaModFix/>
          </a:blip>
          <a:srcRect b="0" l="0" r="0" t="0"/>
          <a:stretch/>
        </p:blipFill>
        <p:spPr>
          <a:xfrm>
            <a:off x="372820" y="5889268"/>
            <a:ext cx="2044919" cy="595266"/>
          </a:xfrm>
          <a:prstGeom prst="rect">
            <a:avLst/>
          </a:prstGeom>
          <a:noFill/>
          <a:ln>
            <a:noFill/>
          </a:ln>
        </p:spPr>
      </p:pic>
      <p:pic>
        <p:nvPicPr>
          <p:cNvPr id="17" name="Google Shape;17;p42"/>
          <p:cNvPicPr preferRelativeResize="0"/>
          <p:nvPr/>
        </p:nvPicPr>
        <p:blipFill rotWithShape="1">
          <a:blip r:embed="rId2">
            <a:alphaModFix/>
          </a:blip>
          <a:srcRect b="0" l="0" r="0" t="0"/>
          <a:stretch/>
        </p:blipFill>
        <p:spPr>
          <a:xfrm>
            <a:off x="10943388" y="5540644"/>
            <a:ext cx="1751581" cy="148008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hyperlink" Target="http://www.youtube.com/watch?v=eYAlLAsGjVo" TargetMode="External"/><Relationship Id="rId6"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hyperlink" Target="http://drive.google.com/file/d/1EMBj8oACn2q0Wwgdmxo70kxU2tJ4q93u/view" TargetMode="External"/><Relationship Id="rId6"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hyperlink" Target="http://www.youtube.com/watch?v=pJJL2DKlYPM" TargetMode="External"/><Relationship Id="rId6"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image" Target="../media/image15.png"/><Relationship Id="rId6" Type="http://schemas.openxmlformats.org/officeDocument/2006/relationships/image" Target="../media/image29.png"/><Relationship Id="rId7" Type="http://schemas.openxmlformats.org/officeDocument/2006/relationships/image" Target="../media/image28.png"/><Relationship Id="rId8"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image" Target="../media/image25.png"/><Relationship Id="rId6" Type="http://schemas.openxmlformats.org/officeDocument/2006/relationships/image" Target="../media/image17.png"/><Relationship Id="rId7" Type="http://schemas.openxmlformats.org/officeDocument/2006/relationships/image" Target="../media/image19.jpg"/><Relationship Id="rId8"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pn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pn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image" Target="../media/image15.png"/><Relationship Id="rId6" Type="http://schemas.openxmlformats.org/officeDocument/2006/relationships/image" Target="../media/image29.png"/><Relationship Id="rId7" Type="http://schemas.openxmlformats.org/officeDocument/2006/relationships/image" Target="../media/image28.png"/><Relationship Id="rId8"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image" Target="../media/image25.png"/><Relationship Id="rId6" Type="http://schemas.openxmlformats.org/officeDocument/2006/relationships/image" Target="../media/image17.png"/><Relationship Id="rId7" Type="http://schemas.openxmlformats.org/officeDocument/2006/relationships/image" Target="../media/image19.jpg"/><Relationship Id="rId8"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2.png"/><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2.png"/><Relationship Id="rId4"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2.png"/><Relationship Id="rId5"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hyperlink" Target="http://www.youtube.com/watch?v=QlfTLyoRNxw" TargetMode="External"/><Relationship Id="rId6"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
          <p:cNvSpPr txBox="1"/>
          <p:nvPr>
            <p:ph idx="2" type="body"/>
          </p:nvPr>
        </p:nvSpPr>
        <p:spPr>
          <a:xfrm>
            <a:off x="0" y="2125400"/>
            <a:ext cx="12236100" cy="2080500"/>
          </a:xfrm>
          <a:prstGeom prst="rect">
            <a:avLst/>
          </a:prstGeom>
          <a:noFill/>
          <a:ln>
            <a:noFill/>
          </a:ln>
        </p:spPr>
        <p:txBody>
          <a:bodyPr anchorCtr="0" anchor="t" bIns="45700" lIns="91425" spcFirstLastPara="1" rIns="91425" wrap="square" tIns="45700">
            <a:noAutofit/>
          </a:bodyPr>
          <a:lstStyle/>
          <a:p>
            <a:pPr indent="-48260" lvl="0" marL="48260" rtl="0" algn="ctr">
              <a:lnSpc>
                <a:spcPct val="109090"/>
              </a:lnSpc>
              <a:spcBef>
                <a:spcPts val="0"/>
              </a:spcBef>
              <a:spcAft>
                <a:spcPts val="0"/>
              </a:spcAft>
              <a:buClr>
                <a:srgbClr val="A77BCA"/>
              </a:buClr>
              <a:buSzPts val="5500"/>
              <a:buNone/>
            </a:pPr>
            <a:r>
              <a:rPr lang="en-US" sz="6000">
                <a:latin typeface="Catamaran"/>
                <a:ea typeface="Catamaran"/>
                <a:cs typeface="Catamaran"/>
                <a:sym typeface="Catamaran"/>
              </a:rPr>
              <a:t>Secondary Assembly </a:t>
            </a:r>
            <a:endParaRPr sz="6000">
              <a:latin typeface="Catamaran"/>
              <a:ea typeface="Catamaran"/>
              <a:cs typeface="Catamaran"/>
              <a:sym typeface="Catamaran"/>
            </a:endParaRPr>
          </a:p>
          <a:p>
            <a:pPr indent="-48260" lvl="0" marL="48260" rtl="0" algn="ctr">
              <a:lnSpc>
                <a:spcPct val="109090"/>
              </a:lnSpc>
              <a:spcBef>
                <a:spcPts val="0"/>
              </a:spcBef>
              <a:spcAft>
                <a:spcPts val="0"/>
              </a:spcAft>
              <a:buClr>
                <a:srgbClr val="A77BCA"/>
              </a:buClr>
              <a:buSzPts val="5500"/>
              <a:buNone/>
            </a:pPr>
            <a:r>
              <a:rPr lang="en-US" sz="6000">
                <a:latin typeface="Catamaran"/>
                <a:ea typeface="Catamaran"/>
                <a:cs typeface="Catamaran"/>
                <a:sym typeface="Catamaran"/>
              </a:rPr>
              <a:t>8th May 2024</a:t>
            </a:r>
            <a:endParaRPr sz="6000">
              <a:latin typeface="Catamaran"/>
              <a:ea typeface="Catamaran"/>
              <a:cs typeface="Catamaran"/>
              <a:sym typeface="Catamaran"/>
            </a:endParaRPr>
          </a:p>
          <a:p>
            <a:pPr indent="-48260" lvl="0" marL="48260" rtl="0" algn="l">
              <a:lnSpc>
                <a:spcPct val="109090"/>
              </a:lnSpc>
              <a:spcBef>
                <a:spcPts val="0"/>
              </a:spcBef>
              <a:spcAft>
                <a:spcPts val="0"/>
              </a:spcAft>
              <a:buClr>
                <a:srgbClr val="A77BCA"/>
              </a:buClr>
              <a:buSzPts val="5500"/>
              <a:buNone/>
            </a:pPr>
            <a:r>
              <a:t/>
            </a:r>
            <a:endParaRPr/>
          </a:p>
        </p:txBody>
      </p:sp>
      <p:pic>
        <p:nvPicPr>
          <p:cNvPr id="148" name="Google Shape;148;p1"/>
          <p:cNvPicPr preferRelativeResize="0"/>
          <p:nvPr/>
        </p:nvPicPr>
        <p:blipFill rotWithShape="1">
          <a:blip r:embed="rId3">
            <a:alphaModFix/>
          </a:blip>
          <a:srcRect b="0" l="0" r="0" t="0"/>
          <a:stretch/>
        </p:blipFill>
        <p:spPr>
          <a:xfrm>
            <a:off x="45742" y="5112949"/>
            <a:ext cx="6589851" cy="15130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g2cee1e52285_0_68"/>
          <p:cNvPicPr preferRelativeResize="0"/>
          <p:nvPr/>
        </p:nvPicPr>
        <p:blipFill>
          <a:blip r:embed="rId3">
            <a:alphaModFix/>
          </a:blip>
          <a:stretch>
            <a:fillRect/>
          </a:stretch>
        </p:blipFill>
        <p:spPr>
          <a:xfrm>
            <a:off x="2" y="0"/>
            <a:ext cx="2525972" cy="1430376"/>
          </a:xfrm>
          <a:prstGeom prst="rect">
            <a:avLst/>
          </a:prstGeom>
          <a:noFill/>
          <a:ln>
            <a:noFill/>
          </a:ln>
        </p:spPr>
      </p:pic>
      <p:pic>
        <p:nvPicPr>
          <p:cNvPr id="231" name="Google Shape;231;g2cee1e52285_0_68"/>
          <p:cNvPicPr preferRelativeResize="0"/>
          <p:nvPr/>
        </p:nvPicPr>
        <p:blipFill>
          <a:blip r:embed="rId4">
            <a:alphaModFix/>
          </a:blip>
          <a:stretch>
            <a:fillRect/>
          </a:stretch>
        </p:blipFill>
        <p:spPr>
          <a:xfrm>
            <a:off x="9666025" y="0"/>
            <a:ext cx="2525972" cy="1486335"/>
          </a:xfrm>
          <a:prstGeom prst="rect">
            <a:avLst/>
          </a:prstGeom>
          <a:noFill/>
          <a:ln>
            <a:noFill/>
          </a:ln>
        </p:spPr>
      </p:pic>
      <p:sp>
        <p:nvSpPr>
          <p:cNvPr id="232" name="Google Shape;232;g2cee1e52285_0_68"/>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p:txBody>
      </p:sp>
      <p:pic>
        <p:nvPicPr>
          <p:cNvPr descr="Italians in the northern city of Ivrea marked carnival season Sunday, with the annual 'Battle of the Oranges,' where revelers take aim at each other in a time-honored fruit-throwing skirmish. &#10;&#10;The event, dating back to medieval times, sees teams dressed up in brightly colored medieval costumes and engage in a fierce orange-throwing fight that leaves the cobbled streets covered in a thick carpet of mashed pulp. &#10;&#10;This year marks the return of the Battle of the Oranges after its cancellation three years in a row due to COVID-19. (Reuters) &#10;&#10;» Subscribe to VOA News: https://bit.ly/3KIPysi&#10;» Watch more VOA News video: https://www.youtube.com/c/VOANews&#10;&#10;Voice of America (VOA) is the largest U.S. international broadcaster, providing news and information in more than 40 languages to an estimated weekly audience of 236.8 million people. VOA produces content for digital, television, and radio platforms. It is easily accessed via your mobile phone and on social media. It is also distributed by satellite, cable, FM and MW, and is carried on a network of approximately 3,000 affiliate stations. &#10;&#10;Since its creation in 1942, Voice of America has been committed to providing comprehensive coverage of the news and telling audiences the truth. Through World War II, the Cold War, the fight against global terrorism, and the struggle for freedom around the globe today, VOA exemplifies the principles of a free press.&#10;&#10;Connect with VOA News:&#10;&#10;» VISIT OUR WEBSITE: https://www.voanews.com/&#10;» LIKE OUR FACEBOOK PAGE: https://www.facebook.com/voanews&#10;» FOLLOW US ON INSTAGRAM: https://www.instagram.com/voanews/&#10;» FOLLOW US ON TWITTER:  https://twitter.com/VOANews" id="233" name="Google Shape;233;g2cee1e52285_0_68" title="Italians Face Off in ‘Battle of the Oranges’ for Carnival  | VOA News">
            <a:hlinkClick r:id="rId5"/>
          </p:cNvPr>
          <p:cNvPicPr preferRelativeResize="0"/>
          <p:nvPr/>
        </p:nvPicPr>
        <p:blipFill>
          <a:blip r:embed="rId6">
            <a:alphaModFix/>
          </a:blip>
          <a:stretch>
            <a:fillRect/>
          </a:stretch>
        </p:blipFill>
        <p:spPr>
          <a:xfrm>
            <a:off x="2486900" y="1778875"/>
            <a:ext cx="7218200" cy="4060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g2cee1e52285_0_82"/>
          <p:cNvPicPr preferRelativeResize="0"/>
          <p:nvPr/>
        </p:nvPicPr>
        <p:blipFill>
          <a:blip r:embed="rId3">
            <a:alphaModFix/>
          </a:blip>
          <a:stretch>
            <a:fillRect/>
          </a:stretch>
        </p:blipFill>
        <p:spPr>
          <a:xfrm>
            <a:off x="2" y="0"/>
            <a:ext cx="2525972" cy="1430376"/>
          </a:xfrm>
          <a:prstGeom prst="rect">
            <a:avLst/>
          </a:prstGeom>
          <a:noFill/>
          <a:ln>
            <a:noFill/>
          </a:ln>
        </p:spPr>
      </p:pic>
      <p:pic>
        <p:nvPicPr>
          <p:cNvPr id="240" name="Google Shape;240;g2cee1e52285_0_82"/>
          <p:cNvPicPr preferRelativeResize="0"/>
          <p:nvPr/>
        </p:nvPicPr>
        <p:blipFill>
          <a:blip r:embed="rId4">
            <a:alphaModFix/>
          </a:blip>
          <a:stretch>
            <a:fillRect/>
          </a:stretch>
        </p:blipFill>
        <p:spPr>
          <a:xfrm>
            <a:off x="9666025" y="0"/>
            <a:ext cx="2525972" cy="1486335"/>
          </a:xfrm>
          <a:prstGeom prst="rect">
            <a:avLst/>
          </a:prstGeom>
          <a:noFill/>
          <a:ln>
            <a:noFill/>
          </a:ln>
        </p:spPr>
      </p:pic>
      <p:sp>
        <p:nvSpPr>
          <p:cNvPr id="241" name="Google Shape;241;g2cee1e52285_0_82"/>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p:txBody>
      </p:sp>
      <p:sp>
        <p:nvSpPr>
          <p:cNvPr id="242" name="Google Shape;242;g2cee1e52285_0_82"/>
          <p:cNvSpPr txBox="1"/>
          <p:nvPr/>
        </p:nvSpPr>
        <p:spPr>
          <a:xfrm>
            <a:off x="3072375" y="5940000"/>
            <a:ext cx="6593700" cy="9180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i="1" lang="en-US" sz="4300">
                <a:solidFill>
                  <a:srgbClr val="595959"/>
                </a:solidFill>
                <a:highlight>
                  <a:srgbClr val="F1C232"/>
                </a:highlight>
                <a:latin typeface="Catamaran"/>
                <a:ea typeface="Catamaran"/>
                <a:cs typeface="Catamaran"/>
                <a:sym typeface="Catamaran"/>
              </a:rPr>
              <a:t>Epidaurus Festival </a:t>
            </a:r>
            <a:r>
              <a:rPr b="1" i="1" lang="en-US" sz="4300">
                <a:solidFill>
                  <a:srgbClr val="595959"/>
                </a:solidFill>
                <a:highlight>
                  <a:srgbClr val="F1C232"/>
                </a:highlight>
                <a:latin typeface="Catamaran"/>
                <a:ea typeface="Catamaran"/>
                <a:cs typeface="Catamaran"/>
                <a:sym typeface="Catamaran"/>
              </a:rPr>
              <a:t>-Greece</a:t>
            </a:r>
            <a:endParaRPr b="1" i="1" sz="4300">
              <a:solidFill>
                <a:srgbClr val="595959"/>
              </a:solidFill>
              <a:highlight>
                <a:srgbClr val="F1C232"/>
              </a:highlight>
              <a:latin typeface="Catamaran"/>
              <a:ea typeface="Catamaran"/>
              <a:cs typeface="Catamaran"/>
              <a:sym typeface="Catamaran"/>
            </a:endParaRPr>
          </a:p>
        </p:txBody>
      </p:sp>
      <p:pic>
        <p:nvPicPr>
          <p:cNvPr id="243" name="Google Shape;243;g2cee1e52285_0_82"/>
          <p:cNvPicPr preferRelativeResize="0"/>
          <p:nvPr/>
        </p:nvPicPr>
        <p:blipFill>
          <a:blip r:embed="rId5">
            <a:alphaModFix/>
          </a:blip>
          <a:stretch>
            <a:fillRect/>
          </a:stretch>
        </p:blipFill>
        <p:spPr>
          <a:xfrm>
            <a:off x="2194575" y="1761675"/>
            <a:ext cx="8072850" cy="4043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g2cee1e52285_0_93"/>
          <p:cNvPicPr preferRelativeResize="0"/>
          <p:nvPr/>
        </p:nvPicPr>
        <p:blipFill>
          <a:blip r:embed="rId3">
            <a:alphaModFix/>
          </a:blip>
          <a:stretch>
            <a:fillRect/>
          </a:stretch>
        </p:blipFill>
        <p:spPr>
          <a:xfrm>
            <a:off x="2" y="0"/>
            <a:ext cx="2525972" cy="1430376"/>
          </a:xfrm>
          <a:prstGeom prst="rect">
            <a:avLst/>
          </a:prstGeom>
          <a:noFill/>
          <a:ln>
            <a:noFill/>
          </a:ln>
        </p:spPr>
      </p:pic>
      <p:pic>
        <p:nvPicPr>
          <p:cNvPr id="250" name="Google Shape;250;g2cee1e52285_0_93"/>
          <p:cNvPicPr preferRelativeResize="0"/>
          <p:nvPr/>
        </p:nvPicPr>
        <p:blipFill>
          <a:blip r:embed="rId4">
            <a:alphaModFix/>
          </a:blip>
          <a:stretch>
            <a:fillRect/>
          </a:stretch>
        </p:blipFill>
        <p:spPr>
          <a:xfrm>
            <a:off x="9666025" y="0"/>
            <a:ext cx="2525972" cy="1486335"/>
          </a:xfrm>
          <a:prstGeom prst="rect">
            <a:avLst/>
          </a:prstGeom>
          <a:noFill/>
          <a:ln>
            <a:noFill/>
          </a:ln>
        </p:spPr>
      </p:pic>
      <p:sp>
        <p:nvSpPr>
          <p:cNvPr id="251" name="Google Shape;251;g2cee1e52285_0_93"/>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p:txBody>
      </p:sp>
      <p:sp>
        <p:nvSpPr>
          <p:cNvPr id="252" name="Google Shape;252;g2cee1e52285_0_93"/>
          <p:cNvSpPr txBox="1"/>
          <p:nvPr/>
        </p:nvSpPr>
        <p:spPr>
          <a:xfrm>
            <a:off x="2250525" y="1802825"/>
            <a:ext cx="6593700" cy="9180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i="1" lang="en-US" sz="4300">
                <a:solidFill>
                  <a:srgbClr val="595959"/>
                </a:solidFill>
                <a:highlight>
                  <a:srgbClr val="F1C232"/>
                </a:highlight>
                <a:latin typeface="Catamaran"/>
                <a:ea typeface="Catamaran"/>
                <a:cs typeface="Catamaran"/>
                <a:sym typeface="Catamaran"/>
              </a:rPr>
              <a:t>Epidaurus Festival - Greece</a:t>
            </a:r>
            <a:endParaRPr b="1" i="1" sz="4300">
              <a:solidFill>
                <a:srgbClr val="595959"/>
              </a:solidFill>
              <a:highlight>
                <a:srgbClr val="F1C232"/>
              </a:highlight>
              <a:latin typeface="Catamaran"/>
              <a:ea typeface="Catamaran"/>
              <a:cs typeface="Catamaran"/>
              <a:sym typeface="Catamaran"/>
            </a:endParaRPr>
          </a:p>
        </p:txBody>
      </p:sp>
      <p:pic>
        <p:nvPicPr>
          <p:cNvPr id="253" name="Google Shape;253;g2cee1e52285_0_93"/>
          <p:cNvPicPr preferRelativeResize="0"/>
          <p:nvPr/>
        </p:nvPicPr>
        <p:blipFill>
          <a:blip r:embed="rId5">
            <a:alphaModFix/>
          </a:blip>
          <a:stretch>
            <a:fillRect/>
          </a:stretch>
        </p:blipFill>
        <p:spPr>
          <a:xfrm>
            <a:off x="9503647" y="1802825"/>
            <a:ext cx="1377854" cy="918001"/>
          </a:xfrm>
          <a:prstGeom prst="rect">
            <a:avLst/>
          </a:prstGeom>
          <a:noFill/>
          <a:ln>
            <a:noFill/>
          </a:ln>
        </p:spPr>
      </p:pic>
      <p:sp>
        <p:nvSpPr>
          <p:cNvPr id="254" name="Google Shape;254;g2cee1e52285_0_93"/>
          <p:cNvSpPr txBox="1"/>
          <p:nvPr/>
        </p:nvSpPr>
        <p:spPr>
          <a:xfrm>
            <a:off x="2958725" y="3624950"/>
            <a:ext cx="6466200" cy="30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Catamaran"/>
                <a:ea typeface="Catamaran"/>
                <a:cs typeface="Catamaran"/>
                <a:sym typeface="Catamaran"/>
              </a:rPr>
              <a:t>The festival in Epidaurus takes place in the ancient theatre in the city which dates back to 4th Century BC. This is a festival of the </a:t>
            </a:r>
            <a:r>
              <a:rPr lang="en-US" sz="2400">
                <a:latin typeface="Catamaran"/>
                <a:ea typeface="Catamaran"/>
                <a:cs typeface="Catamaran"/>
                <a:sym typeface="Catamaran"/>
              </a:rPr>
              <a:t>theatre</a:t>
            </a:r>
            <a:r>
              <a:rPr lang="en-US" sz="2400">
                <a:latin typeface="Catamaran"/>
                <a:ea typeface="Catamaran"/>
                <a:cs typeface="Catamaran"/>
                <a:sym typeface="Catamaran"/>
              </a:rPr>
              <a:t> and ancient plays are performed, both </a:t>
            </a:r>
            <a:r>
              <a:rPr lang="en-US" sz="2400">
                <a:latin typeface="Catamaran"/>
                <a:ea typeface="Catamaran"/>
                <a:cs typeface="Catamaran"/>
                <a:sym typeface="Catamaran"/>
              </a:rPr>
              <a:t>tragedies</a:t>
            </a:r>
            <a:r>
              <a:rPr lang="en-US" sz="2400">
                <a:latin typeface="Catamaran"/>
                <a:ea typeface="Catamaran"/>
                <a:cs typeface="Catamaran"/>
                <a:sym typeface="Catamaran"/>
              </a:rPr>
              <a:t> and </a:t>
            </a:r>
            <a:r>
              <a:rPr lang="en-US" sz="2400">
                <a:latin typeface="Catamaran"/>
                <a:ea typeface="Catamaran"/>
                <a:cs typeface="Catamaran"/>
                <a:sym typeface="Catamaran"/>
              </a:rPr>
              <a:t>comedies</a:t>
            </a:r>
            <a:r>
              <a:rPr lang="en-US" sz="2400">
                <a:latin typeface="Catamaran"/>
                <a:ea typeface="Catamaran"/>
                <a:cs typeface="Catamaran"/>
                <a:sym typeface="Catamaran"/>
              </a:rPr>
              <a:t> from Greek </a:t>
            </a:r>
            <a:r>
              <a:rPr lang="en-US" sz="2400">
                <a:latin typeface="Catamaran"/>
                <a:ea typeface="Catamaran"/>
                <a:cs typeface="Catamaran"/>
                <a:sym typeface="Catamaran"/>
              </a:rPr>
              <a:t>playwrights</a:t>
            </a:r>
            <a:r>
              <a:rPr lang="en-US" sz="2400">
                <a:latin typeface="Catamaran"/>
                <a:ea typeface="Catamaran"/>
                <a:cs typeface="Catamaran"/>
                <a:sym typeface="Catamaran"/>
              </a:rPr>
              <a:t> dating back over 2500 years.</a:t>
            </a:r>
            <a:endParaRPr sz="2400">
              <a:latin typeface="Catamaran"/>
              <a:ea typeface="Catamaran"/>
              <a:cs typeface="Catamaran"/>
              <a:sym typeface="Catamar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g2d201bcf7dc_0_49"/>
          <p:cNvPicPr preferRelativeResize="0"/>
          <p:nvPr/>
        </p:nvPicPr>
        <p:blipFill>
          <a:blip r:embed="rId3">
            <a:alphaModFix/>
          </a:blip>
          <a:stretch>
            <a:fillRect/>
          </a:stretch>
        </p:blipFill>
        <p:spPr>
          <a:xfrm>
            <a:off x="2" y="0"/>
            <a:ext cx="2525972" cy="1430376"/>
          </a:xfrm>
          <a:prstGeom prst="rect">
            <a:avLst/>
          </a:prstGeom>
          <a:noFill/>
          <a:ln>
            <a:noFill/>
          </a:ln>
        </p:spPr>
      </p:pic>
      <p:pic>
        <p:nvPicPr>
          <p:cNvPr id="261" name="Google Shape;261;g2d201bcf7dc_0_49"/>
          <p:cNvPicPr preferRelativeResize="0"/>
          <p:nvPr/>
        </p:nvPicPr>
        <p:blipFill>
          <a:blip r:embed="rId4">
            <a:alphaModFix/>
          </a:blip>
          <a:stretch>
            <a:fillRect/>
          </a:stretch>
        </p:blipFill>
        <p:spPr>
          <a:xfrm>
            <a:off x="9666025" y="0"/>
            <a:ext cx="2525972" cy="1486335"/>
          </a:xfrm>
          <a:prstGeom prst="rect">
            <a:avLst/>
          </a:prstGeom>
          <a:noFill/>
          <a:ln>
            <a:noFill/>
          </a:ln>
        </p:spPr>
      </p:pic>
      <p:sp>
        <p:nvSpPr>
          <p:cNvPr id="262" name="Google Shape;262;g2d201bcf7dc_0_49"/>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p:txBody>
      </p:sp>
      <p:pic>
        <p:nvPicPr>
          <p:cNvPr id="263" name="Google Shape;263;g2d201bcf7dc_0_49" title="39341182_701854840160360_50645421130776576_n.mp4">
            <a:hlinkClick r:id="rId5"/>
          </p:cNvPr>
          <p:cNvPicPr preferRelativeResize="0"/>
          <p:nvPr/>
        </p:nvPicPr>
        <p:blipFill>
          <a:blip r:embed="rId6">
            <a:alphaModFix/>
          </a:blip>
          <a:stretch>
            <a:fillRect/>
          </a:stretch>
        </p:blipFill>
        <p:spPr>
          <a:xfrm>
            <a:off x="3679375" y="20923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g2ceec2fb07d_0_0"/>
          <p:cNvPicPr preferRelativeResize="0"/>
          <p:nvPr/>
        </p:nvPicPr>
        <p:blipFill>
          <a:blip r:embed="rId3">
            <a:alphaModFix/>
          </a:blip>
          <a:stretch>
            <a:fillRect/>
          </a:stretch>
        </p:blipFill>
        <p:spPr>
          <a:xfrm>
            <a:off x="2" y="0"/>
            <a:ext cx="2525972" cy="1430376"/>
          </a:xfrm>
          <a:prstGeom prst="rect">
            <a:avLst/>
          </a:prstGeom>
          <a:noFill/>
          <a:ln>
            <a:noFill/>
          </a:ln>
        </p:spPr>
      </p:pic>
      <p:pic>
        <p:nvPicPr>
          <p:cNvPr id="270" name="Google Shape;270;g2ceec2fb07d_0_0"/>
          <p:cNvPicPr preferRelativeResize="0"/>
          <p:nvPr/>
        </p:nvPicPr>
        <p:blipFill>
          <a:blip r:embed="rId4">
            <a:alphaModFix/>
          </a:blip>
          <a:stretch>
            <a:fillRect/>
          </a:stretch>
        </p:blipFill>
        <p:spPr>
          <a:xfrm>
            <a:off x="9666025" y="0"/>
            <a:ext cx="2525972" cy="1486335"/>
          </a:xfrm>
          <a:prstGeom prst="rect">
            <a:avLst/>
          </a:prstGeom>
          <a:noFill/>
          <a:ln>
            <a:noFill/>
          </a:ln>
        </p:spPr>
      </p:pic>
      <p:sp>
        <p:nvSpPr>
          <p:cNvPr id="271" name="Google Shape;271;g2ceec2fb07d_0_0"/>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p:txBody>
      </p:sp>
      <p:sp>
        <p:nvSpPr>
          <p:cNvPr id="272" name="Google Shape;272;g2ceec2fb07d_0_0"/>
          <p:cNvSpPr txBox="1"/>
          <p:nvPr/>
        </p:nvSpPr>
        <p:spPr>
          <a:xfrm>
            <a:off x="3072250" y="5514700"/>
            <a:ext cx="6819000" cy="9180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i="1" lang="en-US" sz="4300">
                <a:solidFill>
                  <a:srgbClr val="595959"/>
                </a:solidFill>
                <a:highlight>
                  <a:srgbClr val="F1C232"/>
                </a:highlight>
                <a:latin typeface="Catamaran"/>
                <a:ea typeface="Catamaran"/>
                <a:cs typeface="Catamaran"/>
                <a:sym typeface="Catamaran"/>
              </a:rPr>
              <a:t>Weihnachtsmarkt in Berlin</a:t>
            </a:r>
            <a:r>
              <a:rPr b="1" i="1" lang="en-US" sz="4300">
                <a:solidFill>
                  <a:srgbClr val="595959"/>
                </a:solidFill>
                <a:highlight>
                  <a:srgbClr val="F1C232"/>
                </a:highlight>
                <a:latin typeface="Catamaran"/>
                <a:ea typeface="Catamaran"/>
                <a:cs typeface="Catamaran"/>
                <a:sym typeface="Catamaran"/>
              </a:rPr>
              <a:t>-Deutschland</a:t>
            </a:r>
            <a:endParaRPr b="1" i="1" sz="4300">
              <a:solidFill>
                <a:srgbClr val="595959"/>
              </a:solidFill>
              <a:highlight>
                <a:srgbClr val="F1C232"/>
              </a:highlight>
              <a:latin typeface="Catamaran"/>
              <a:ea typeface="Catamaran"/>
              <a:cs typeface="Catamaran"/>
              <a:sym typeface="Catamaran"/>
            </a:endParaRPr>
          </a:p>
        </p:txBody>
      </p:sp>
      <p:pic>
        <p:nvPicPr>
          <p:cNvPr id="273" name="Google Shape;273;g2ceec2fb07d_0_0"/>
          <p:cNvPicPr preferRelativeResize="0"/>
          <p:nvPr/>
        </p:nvPicPr>
        <p:blipFill>
          <a:blip r:embed="rId5">
            <a:alphaModFix/>
          </a:blip>
          <a:stretch>
            <a:fillRect/>
          </a:stretch>
        </p:blipFill>
        <p:spPr>
          <a:xfrm>
            <a:off x="2526459" y="1626475"/>
            <a:ext cx="7139080" cy="3888225"/>
          </a:xfrm>
          <a:prstGeom prst="rect">
            <a:avLst/>
          </a:prstGeom>
          <a:noFill/>
          <a:ln cap="flat" cmpd="sng" w="38100">
            <a:solidFill>
              <a:srgbClr val="FFFFFF"/>
            </a:solidFill>
            <a:prstDash val="dot"/>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g2ceec2fb07d_0_9"/>
          <p:cNvPicPr preferRelativeResize="0"/>
          <p:nvPr/>
        </p:nvPicPr>
        <p:blipFill>
          <a:blip r:embed="rId3">
            <a:alphaModFix/>
          </a:blip>
          <a:stretch>
            <a:fillRect/>
          </a:stretch>
        </p:blipFill>
        <p:spPr>
          <a:xfrm>
            <a:off x="2" y="0"/>
            <a:ext cx="2525972" cy="1430376"/>
          </a:xfrm>
          <a:prstGeom prst="rect">
            <a:avLst/>
          </a:prstGeom>
          <a:noFill/>
          <a:ln>
            <a:noFill/>
          </a:ln>
        </p:spPr>
      </p:pic>
      <p:pic>
        <p:nvPicPr>
          <p:cNvPr id="280" name="Google Shape;280;g2ceec2fb07d_0_9"/>
          <p:cNvPicPr preferRelativeResize="0"/>
          <p:nvPr/>
        </p:nvPicPr>
        <p:blipFill>
          <a:blip r:embed="rId4">
            <a:alphaModFix/>
          </a:blip>
          <a:stretch>
            <a:fillRect/>
          </a:stretch>
        </p:blipFill>
        <p:spPr>
          <a:xfrm>
            <a:off x="9666025" y="0"/>
            <a:ext cx="2525972" cy="1486335"/>
          </a:xfrm>
          <a:prstGeom prst="rect">
            <a:avLst/>
          </a:prstGeom>
          <a:noFill/>
          <a:ln>
            <a:noFill/>
          </a:ln>
        </p:spPr>
      </p:pic>
      <p:sp>
        <p:nvSpPr>
          <p:cNvPr id="281" name="Google Shape;281;g2ceec2fb07d_0_9"/>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p:txBody>
      </p:sp>
      <p:sp>
        <p:nvSpPr>
          <p:cNvPr id="282" name="Google Shape;282;g2ceec2fb07d_0_9"/>
          <p:cNvSpPr txBox="1"/>
          <p:nvPr/>
        </p:nvSpPr>
        <p:spPr>
          <a:xfrm>
            <a:off x="1836300" y="1626475"/>
            <a:ext cx="6819000" cy="9180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i="1" lang="en-US" sz="4300">
                <a:solidFill>
                  <a:srgbClr val="595959"/>
                </a:solidFill>
                <a:highlight>
                  <a:srgbClr val="F1C232"/>
                </a:highlight>
                <a:latin typeface="Catamaran"/>
                <a:ea typeface="Catamaran"/>
                <a:cs typeface="Catamaran"/>
                <a:sym typeface="Catamaran"/>
              </a:rPr>
              <a:t>Weihnachtsmarkt in Berlin-Deutschland</a:t>
            </a:r>
            <a:endParaRPr b="1" i="1" sz="4300">
              <a:solidFill>
                <a:srgbClr val="595959"/>
              </a:solidFill>
              <a:highlight>
                <a:srgbClr val="F1C232"/>
              </a:highlight>
              <a:latin typeface="Catamaran"/>
              <a:ea typeface="Catamaran"/>
              <a:cs typeface="Catamaran"/>
              <a:sym typeface="Catamaran"/>
            </a:endParaRPr>
          </a:p>
        </p:txBody>
      </p:sp>
      <p:pic>
        <p:nvPicPr>
          <p:cNvPr id="283" name="Google Shape;283;g2ceec2fb07d_0_9"/>
          <p:cNvPicPr preferRelativeResize="0"/>
          <p:nvPr/>
        </p:nvPicPr>
        <p:blipFill>
          <a:blip r:embed="rId5">
            <a:alphaModFix/>
          </a:blip>
          <a:stretch>
            <a:fillRect/>
          </a:stretch>
        </p:blipFill>
        <p:spPr>
          <a:xfrm>
            <a:off x="8211749" y="1626475"/>
            <a:ext cx="2383956" cy="1430375"/>
          </a:xfrm>
          <a:prstGeom prst="rect">
            <a:avLst/>
          </a:prstGeom>
          <a:noFill/>
          <a:ln>
            <a:noFill/>
          </a:ln>
        </p:spPr>
      </p:pic>
      <p:sp>
        <p:nvSpPr>
          <p:cNvPr id="284" name="Google Shape;284;g2ceec2fb07d_0_9"/>
          <p:cNvSpPr txBox="1"/>
          <p:nvPr/>
        </p:nvSpPr>
        <p:spPr>
          <a:xfrm>
            <a:off x="2664825" y="3624950"/>
            <a:ext cx="7583100" cy="30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Catamaran"/>
                <a:ea typeface="Catamaran"/>
                <a:cs typeface="Catamaran"/>
                <a:sym typeface="Catamaran"/>
              </a:rPr>
              <a:t>The Weihnachtsmarkt or Christmas markets are found all over Germany. In Berlin there are more than 20 set up in historical buildings and city squares. About a month before Christmas, crowds of locals and tourists brave the cold to enjoy a variety of activities and seasonal specialities at these vibrant markets. You can find plenty of quaint wooden stalls selling winter clothing, trees, decorations, handicrafts, toys, and nativity figures and food and drinks.</a:t>
            </a:r>
            <a:endParaRPr sz="2400">
              <a:latin typeface="Catamaran"/>
              <a:ea typeface="Catamaran"/>
              <a:cs typeface="Catamaran"/>
              <a:sym typeface="Catamar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g2d201bcf7dc_0_58"/>
          <p:cNvPicPr preferRelativeResize="0"/>
          <p:nvPr/>
        </p:nvPicPr>
        <p:blipFill>
          <a:blip r:embed="rId3">
            <a:alphaModFix/>
          </a:blip>
          <a:stretch>
            <a:fillRect/>
          </a:stretch>
        </p:blipFill>
        <p:spPr>
          <a:xfrm>
            <a:off x="2" y="0"/>
            <a:ext cx="2525972" cy="1430376"/>
          </a:xfrm>
          <a:prstGeom prst="rect">
            <a:avLst/>
          </a:prstGeom>
          <a:noFill/>
          <a:ln>
            <a:noFill/>
          </a:ln>
        </p:spPr>
      </p:pic>
      <p:pic>
        <p:nvPicPr>
          <p:cNvPr id="291" name="Google Shape;291;g2d201bcf7dc_0_58"/>
          <p:cNvPicPr preferRelativeResize="0"/>
          <p:nvPr/>
        </p:nvPicPr>
        <p:blipFill>
          <a:blip r:embed="rId4">
            <a:alphaModFix/>
          </a:blip>
          <a:stretch>
            <a:fillRect/>
          </a:stretch>
        </p:blipFill>
        <p:spPr>
          <a:xfrm>
            <a:off x="9666025" y="0"/>
            <a:ext cx="2525972" cy="1486335"/>
          </a:xfrm>
          <a:prstGeom prst="rect">
            <a:avLst/>
          </a:prstGeom>
          <a:noFill/>
          <a:ln>
            <a:noFill/>
          </a:ln>
        </p:spPr>
      </p:pic>
      <p:sp>
        <p:nvSpPr>
          <p:cNvPr id="292" name="Google Shape;292;g2d201bcf7dc_0_58"/>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p:txBody>
      </p:sp>
      <p:pic>
        <p:nvPicPr>
          <p:cNvPr descr="This is a very short video about Christmas market in Alexanderplatz, Berlin, Germany.&#10;&#10;&#10;You can contact me through&#10;Instagram Id: satyaki.das.98&#10;Email Id. satyakidas1989@gmail.com&#10;&#10;#studyingermany  &#10;#studyinberlin &#10;#studyineurope &#10;#indiatogermany &#10;#bangladeshtogermany &#10;#tourismineurope &#10;#kolkatatravelers &#10;#studyabroad &#10;#BENGAL2BERLIN&#10;#bengal2Berlin&#10;#jobsingermany &#10;#jobsineurope &#10;#BANGLADESHGERMANY&#10;#ielts &#10;#pte &#10;#toefl &#10;#aps &#10;#idp&#10;#bengal2berlin &#10;#TUberlin&#10;#hwr &#10;#christmas &#10;#parkstreetchristmas &#10;#germanychristmas&#10;#christmasinspiration &#10;#kolkatatravelers &#10;#kolkatachristmas &#10;#bengal2berlin" id="293" name="Google Shape;293;g2d201bcf7dc_0_58" title="CHRISTMAS MARKET IN ALEXANDERPLATZ BERLIN, GERMANY 2022">
            <a:hlinkClick r:id="rId5"/>
          </p:cNvPr>
          <p:cNvPicPr preferRelativeResize="0"/>
          <p:nvPr/>
        </p:nvPicPr>
        <p:blipFill>
          <a:blip r:embed="rId6">
            <a:alphaModFix/>
          </a:blip>
          <a:stretch>
            <a:fillRect/>
          </a:stretch>
        </p:blipFill>
        <p:spPr>
          <a:xfrm>
            <a:off x="2525975" y="1916050"/>
            <a:ext cx="7293425" cy="4102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98" name="Shape 298"/>
        <p:cNvGrpSpPr/>
        <p:nvPr/>
      </p:nvGrpSpPr>
      <p:grpSpPr>
        <a:xfrm>
          <a:off x="0" y="0"/>
          <a:ext cx="0" cy="0"/>
          <a:chOff x="0" y="0"/>
          <a:chExt cx="0" cy="0"/>
        </a:xfrm>
      </p:grpSpPr>
      <p:pic>
        <p:nvPicPr>
          <p:cNvPr id="299" name="Google Shape;299;g2ceec2fb07d_0_22"/>
          <p:cNvPicPr preferRelativeResize="0"/>
          <p:nvPr/>
        </p:nvPicPr>
        <p:blipFill>
          <a:blip r:embed="rId3">
            <a:alphaModFix/>
          </a:blip>
          <a:stretch>
            <a:fillRect/>
          </a:stretch>
        </p:blipFill>
        <p:spPr>
          <a:xfrm>
            <a:off x="2" y="0"/>
            <a:ext cx="2525972" cy="1430376"/>
          </a:xfrm>
          <a:prstGeom prst="rect">
            <a:avLst/>
          </a:prstGeom>
          <a:noFill/>
          <a:ln>
            <a:noFill/>
          </a:ln>
        </p:spPr>
      </p:pic>
      <p:pic>
        <p:nvPicPr>
          <p:cNvPr id="300" name="Google Shape;300;g2ceec2fb07d_0_22"/>
          <p:cNvPicPr preferRelativeResize="0"/>
          <p:nvPr/>
        </p:nvPicPr>
        <p:blipFill>
          <a:blip r:embed="rId4">
            <a:alphaModFix/>
          </a:blip>
          <a:stretch>
            <a:fillRect/>
          </a:stretch>
        </p:blipFill>
        <p:spPr>
          <a:xfrm>
            <a:off x="9666025" y="0"/>
            <a:ext cx="2525972" cy="1486335"/>
          </a:xfrm>
          <a:prstGeom prst="rect">
            <a:avLst/>
          </a:prstGeom>
          <a:noFill/>
          <a:ln>
            <a:noFill/>
          </a:ln>
        </p:spPr>
      </p:pic>
      <p:sp>
        <p:nvSpPr>
          <p:cNvPr id="301" name="Google Shape;301;g2ceec2fb07d_0_22"/>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a:p>
            <a:pPr indent="0" lvl="0" marL="0" rtl="0" algn="ctr">
              <a:lnSpc>
                <a:spcPct val="90000"/>
              </a:lnSpc>
              <a:spcBef>
                <a:spcPts val="0"/>
              </a:spcBef>
              <a:spcAft>
                <a:spcPts val="0"/>
              </a:spcAft>
              <a:buClr>
                <a:srgbClr val="A77BCA"/>
              </a:buClr>
              <a:buSzPts val="4000"/>
              <a:buNone/>
            </a:pPr>
            <a:r>
              <a:t/>
            </a:r>
            <a:endParaRPr>
              <a:latin typeface="Catamaran"/>
              <a:ea typeface="Catamaran"/>
              <a:cs typeface="Catamaran"/>
              <a:sym typeface="Catamaran"/>
            </a:endParaRPr>
          </a:p>
          <a:p>
            <a:pPr indent="0" lvl="0" marL="0" rtl="0" algn="ctr">
              <a:lnSpc>
                <a:spcPct val="90000"/>
              </a:lnSpc>
              <a:spcBef>
                <a:spcPts val="0"/>
              </a:spcBef>
              <a:spcAft>
                <a:spcPts val="0"/>
              </a:spcAft>
              <a:buClr>
                <a:srgbClr val="A77BCA"/>
              </a:buClr>
              <a:buSzPts val="4000"/>
              <a:buNone/>
            </a:pPr>
            <a:r>
              <a:t/>
            </a:r>
            <a:endParaRPr>
              <a:latin typeface="Catamaran"/>
              <a:ea typeface="Catamaran"/>
              <a:cs typeface="Catamaran"/>
              <a:sym typeface="Catamaran"/>
            </a:endParaRPr>
          </a:p>
          <a:p>
            <a:pPr indent="0" lvl="0" marL="0" rtl="0" algn="ctr">
              <a:lnSpc>
                <a:spcPct val="90000"/>
              </a:lnSpc>
              <a:spcBef>
                <a:spcPts val="0"/>
              </a:spcBef>
              <a:spcAft>
                <a:spcPts val="0"/>
              </a:spcAft>
              <a:buClr>
                <a:srgbClr val="A77BCA"/>
              </a:buClr>
              <a:buSzPts val="4000"/>
              <a:buNone/>
            </a:pPr>
            <a:r>
              <a:rPr lang="en-US" sz="7000">
                <a:latin typeface="Catamaran"/>
                <a:ea typeface="Catamaran"/>
                <a:cs typeface="Catamaran"/>
                <a:sym typeface="Catamaran"/>
              </a:rPr>
              <a:t>Quiz</a:t>
            </a:r>
            <a:endParaRPr sz="7000">
              <a:latin typeface="Catamaran"/>
              <a:ea typeface="Catamaran"/>
              <a:cs typeface="Catamaran"/>
              <a:sym typeface="Catamar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06" name="Shape 306"/>
        <p:cNvGrpSpPr/>
        <p:nvPr/>
      </p:nvGrpSpPr>
      <p:grpSpPr>
        <a:xfrm>
          <a:off x="0" y="0"/>
          <a:ext cx="0" cy="0"/>
          <a:chOff x="0" y="0"/>
          <a:chExt cx="0" cy="0"/>
        </a:xfrm>
      </p:grpSpPr>
      <p:pic>
        <p:nvPicPr>
          <p:cNvPr id="307" name="Google Shape;307;g2ceec2fb07d_0_69"/>
          <p:cNvPicPr preferRelativeResize="0"/>
          <p:nvPr/>
        </p:nvPicPr>
        <p:blipFill>
          <a:blip r:embed="rId3">
            <a:alphaModFix/>
          </a:blip>
          <a:stretch>
            <a:fillRect/>
          </a:stretch>
        </p:blipFill>
        <p:spPr>
          <a:xfrm>
            <a:off x="2" y="0"/>
            <a:ext cx="2525972" cy="1430376"/>
          </a:xfrm>
          <a:prstGeom prst="rect">
            <a:avLst/>
          </a:prstGeom>
          <a:noFill/>
          <a:ln>
            <a:noFill/>
          </a:ln>
        </p:spPr>
      </p:pic>
      <p:pic>
        <p:nvPicPr>
          <p:cNvPr id="308" name="Google Shape;308;g2ceec2fb07d_0_69"/>
          <p:cNvPicPr preferRelativeResize="0"/>
          <p:nvPr/>
        </p:nvPicPr>
        <p:blipFill>
          <a:blip r:embed="rId4">
            <a:alphaModFix/>
          </a:blip>
          <a:stretch>
            <a:fillRect/>
          </a:stretch>
        </p:blipFill>
        <p:spPr>
          <a:xfrm>
            <a:off x="9666025" y="0"/>
            <a:ext cx="2525972" cy="1486335"/>
          </a:xfrm>
          <a:prstGeom prst="rect">
            <a:avLst/>
          </a:prstGeom>
          <a:noFill/>
          <a:ln>
            <a:noFill/>
          </a:ln>
        </p:spPr>
      </p:pic>
      <p:sp>
        <p:nvSpPr>
          <p:cNvPr id="309" name="Google Shape;309;g2ceec2fb07d_0_69"/>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a:p>
            <a:pPr indent="0" lvl="0" marL="0" rtl="0" algn="ctr">
              <a:lnSpc>
                <a:spcPct val="90000"/>
              </a:lnSpc>
              <a:spcBef>
                <a:spcPts val="0"/>
              </a:spcBef>
              <a:spcAft>
                <a:spcPts val="0"/>
              </a:spcAft>
              <a:buClr>
                <a:srgbClr val="A77BCA"/>
              </a:buClr>
              <a:buSzPts val="4000"/>
              <a:buNone/>
            </a:pPr>
            <a:r>
              <a:t/>
            </a:r>
            <a:endParaRPr>
              <a:latin typeface="Catamaran"/>
              <a:ea typeface="Catamaran"/>
              <a:cs typeface="Catamaran"/>
              <a:sym typeface="Catamaran"/>
            </a:endParaRPr>
          </a:p>
          <a:p>
            <a:pPr indent="0" lvl="0" marL="0" rtl="0" algn="ctr">
              <a:lnSpc>
                <a:spcPct val="90000"/>
              </a:lnSpc>
              <a:spcBef>
                <a:spcPts val="0"/>
              </a:spcBef>
              <a:spcAft>
                <a:spcPts val="0"/>
              </a:spcAft>
              <a:buClr>
                <a:srgbClr val="A77BCA"/>
              </a:buClr>
              <a:buSzPts val="4000"/>
              <a:buNone/>
            </a:pPr>
            <a:r>
              <a:t/>
            </a:r>
            <a:endParaRPr>
              <a:latin typeface="Catamaran"/>
              <a:ea typeface="Catamaran"/>
              <a:cs typeface="Catamaran"/>
              <a:sym typeface="Catamaran"/>
            </a:endParaRPr>
          </a:p>
          <a:p>
            <a:pPr indent="0" lvl="0" marL="0" rtl="0" algn="l">
              <a:lnSpc>
                <a:spcPct val="90000"/>
              </a:lnSpc>
              <a:spcBef>
                <a:spcPts val="0"/>
              </a:spcBef>
              <a:spcAft>
                <a:spcPts val="0"/>
              </a:spcAft>
              <a:buNone/>
            </a:pPr>
            <a:r>
              <a:t/>
            </a:r>
            <a:endParaRPr>
              <a:latin typeface="Catamaran"/>
              <a:ea typeface="Catamaran"/>
              <a:cs typeface="Catamaran"/>
              <a:sym typeface="Catamaran"/>
            </a:endParaRPr>
          </a:p>
        </p:txBody>
      </p:sp>
      <p:pic>
        <p:nvPicPr>
          <p:cNvPr id="310" name="Google Shape;310;g2ceec2fb07d_0_69"/>
          <p:cNvPicPr preferRelativeResize="0"/>
          <p:nvPr/>
        </p:nvPicPr>
        <p:blipFill>
          <a:blip r:embed="rId5">
            <a:alphaModFix/>
          </a:blip>
          <a:stretch>
            <a:fillRect/>
          </a:stretch>
        </p:blipFill>
        <p:spPr>
          <a:xfrm>
            <a:off x="325775" y="3115500"/>
            <a:ext cx="2428875" cy="1619250"/>
          </a:xfrm>
          <a:prstGeom prst="rect">
            <a:avLst/>
          </a:prstGeom>
          <a:noFill/>
          <a:ln>
            <a:noFill/>
          </a:ln>
        </p:spPr>
      </p:pic>
      <p:pic>
        <p:nvPicPr>
          <p:cNvPr id="311" name="Google Shape;311;g2ceec2fb07d_0_69"/>
          <p:cNvPicPr preferRelativeResize="0"/>
          <p:nvPr/>
        </p:nvPicPr>
        <p:blipFill>
          <a:blip r:embed="rId6">
            <a:alphaModFix/>
          </a:blip>
          <a:stretch>
            <a:fillRect/>
          </a:stretch>
        </p:blipFill>
        <p:spPr>
          <a:xfrm>
            <a:off x="3321183" y="3136600"/>
            <a:ext cx="2698742" cy="1619250"/>
          </a:xfrm>
          <a:prstGeom prst="rect">
            <a:avLst/>
          </a:prstGeom>
          <a:noFill/>
          <a:ln>
            <a:noFill/>
          </a:ln>
        </p:spPr>
      </p:pic>
      <p:pic>
        <p:nvPicPr>
          <p:cNvPr id="312" name="Google Shape;312;g2ceec2fb07d_0_69"/>
          <p:cNvPicPr preferRelativeResize="0"/>
          <p:nvPr/>
        </p:nvPicPr>
        <p:blipFill>
          <a:blip r:embed="rId7">
            <a:alphaModFix/>
          </a:blip>
          <a:stretch>
            <a:fillRect/>
          </a:stretch>
        </p:blipFill>
        <p:spPr>
          <a:xfrm>
            <a:off x="236403" y="5181875"/>
            <a:ext cx="2860720" cy="1430375"/>
          </a:xfrm>
          <a:prstGeom prst="rect">
            <a:avLst/>
          </a:prstGeom>
          <a:noFill/>
          <a:ln>
            <a:noFill/>
          </a:ln>
        </p:spPr>
      </p:pic>
      <p:pic>
        <p:nvPicPr>
          <p:cNvPr id="313" name="Google Shape;313;g2ceec2fb07d_0_69"/>
          <p:cNvPicPr preferRelativeResize="0"/>
          <p:nvPr/>
        </p:nvPicPr>
        <p:blipFill>
          <a:blip r:embed="rId8">
            <a:alphaModFix/>
          </a:blip>
          <a:stretch>
            <a:fillRect/>
          </a:stretch>
        </p:blipFill>
        <p:spPr>
          <a:xfrm>
            <a:off x="3321175" y="5181875"/>
            <a:ext cx="2860726" cy="1430339"/>
          </a:xfrm>
          <a:prstGeom prst="rect">
            <a:avLst/>
          </a:prstGeom>
          <a:noFill/>
          <a:ln>
            <a:noFill/>
          </a:ln>
        </p:spPr>
      </p:pic>
      <p:sp>
        <p:nvSpPr>
          <p:cNvPr id="314" name="Google Shape;314;g2ceec2fb07d_0_69"/>
          <p:cNvSpPr txBox="1"/>
          <p:nvPr/>
        </p:nvSpPr>
        <p:spPr>
          <a:xfrm>
            <a:off x="606800" y="1829338"/>
            <a:ext cx="11345700" cy="1015800"/>
          </a:xfrm>
          <a:prstGeom prst="rect">
            <a:avLst/>
          </a:prstGeom>
          <a:noFill/>
          <a:ln>
            <a:noFill/>
          </a:ln>
        </p:spPr>
        <p:txBody>
          <a:bodyPr anchorCtr="0" anchor="t" bIns="91425" lIns="91425" spcFirstLastPara="1" rIns="91425" wrap="square" tIns="91425">
            <a:spAutoFit/>
          </a:bodyPr>
          <a:lstStyle/>
          <a:p>
            <a:pPr indent="-419100" lvl="0" marL="457200" rtl="0" algn="ctr">
              <a:lnSpc>
                <a:spcPct val="90000"/>
              </a:lnSpc>
              <a:spcBef>
                <a:spcPts val="0"/>
              </a:spcBef>
              <a:spcAft>
                <a:spcPts val="0"/>
              </a:spcAft>
              <a:buClr>
                <a:srgbClr val="A77BCA"/>
              </a:buClr>
              <a:buSzPts val="3000"/>
              <a:buFont typeface="Catamaran"/>
              <a:buAutoNum type="arabicPeriod"/>
            </a:pPr>
            <a:r>
              <a:rPr b="1" lang="en-US" sz="3000">
                <a:solidFill>
                  <a:srgbClr val="A77BCA"/>
                </a:solidFill>
                <a:latin typeface="Catamaran"/>
                <a:ea typeface="Catamaran"/>
                <a:cs typeface="Catamaran"/>
                <a:sym typeface="Catamaran"/>
              </a:rPr>
              <a:t>These are flags from other EU countries. Match the flag with the EU country</a:t>
            </a:r>
            <a:endParaRPr sz="400"/>
          </a:p>
        </p:txBody>
      </p:sp>
      <p:sp>
        <p:nvSpPr>
          <p:cNvPr id="315" name="Google Shape;315;g2ceec2fb07d_0_69"/>
          <p:cNvSpPr txBox="1"/>
          <p:nvPr/>
        </p:nvSpPr>
        <p:spPr>
          <a:xfrm>
            <a:off x="7602275" y="3491025"/>
            <a:ext cx="620100" cy="8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2ceec2fb07d_0_69"/>
          <p:cNvSpPr txBox="1"/>
          <p:nvPr/>
        </p:nvSpPr>
        <p:spPr>
          <a:xfrm>
            <a:off x="7637725" y="4696050"/>
            <a:ext cx="655800" cy="9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2ceec2fb07d_0_69"/>
          <p:cNvSpPr txBox="1"/>
          <p:nvPr/>
        </p:nvSpPr>
        <p:spPr>
          <a:xfrm>
            <a:off x="7017500" y="3048000"/>
            <a:ext cx="460800" cy="7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2ceec2fb07d_0_69"/>
          <p:cNvSpPr txBox="1"/>
          <p:nvPr/>
        </p:nvSpPr>
        <p:spPr>
          <a:xfrm>
            <a:off x="7513675" y="3136600"/>
            <a:ext cx="3030300" cy="28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g2ceec2fb07d_0_69"/>
          <p:cNvSpPr txBox="1"/>
          <p:nvPr/>
        </p:nvSpPr>
        <p:spPr>
          <a:xfrm>
            <a:off x="7247850" y="4465675"/>
            <a:ext cx="4093500" cy="7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900"/>
          </a:p>
        </p:txBody>
      </p:sp>
      <p:sp>
        <p:nvSpPr>
          <p:cNvPr id="320" name="Google Shape;320;g2ceec2fb07d_0_69"/>
          <p:cNvSpPr txBox="1"/>
          <p:nvPr/>
        </p:nvSpPr>
        <p:spPr>
          <a:xfrm>
            <a:off x="7386275" y="3491025"/>
            <a:ext cx="4134300" cy="2040900"/>
          </a:xfrm>
          <a:prstGeom prst="rect">
            <a:avLst/>
          </a:prstGeom>
          <a:noFill/>
          <a:ln>
            <a:noFill/>
          </a:ln>
        </p:spPr>
        <p:txBody>
          <a:bodyPr anchorCtr="0" anchor="t" bIns="91425" lIns="91425" spcFirstLastPara="1" rIns="91425" wrap="square" tIns="91425">
            <a:spAutoFit/>
          </a:bodyPr>
          <a:lstStyle/>
          <a:p>
            <a:pPr indent="-419100" lvl="0" marL="457200" rtl="0" algn="l">
              <a:lnSpc>
                <a:spcPct val="90000"/>
              </a:lnSpc>
              <a:spcBef>
                <a:spcPts val="0"/>
              </a:spcBef>
              <a:spcAft>
                <a:spcPts val="0"/>
              </a:spcAft>
              <a:buClr>
                <a:srgbClr val="A77BCA"/>
              </a:buClr>
              <a:buSzPts val="3000"/>
              <a:buFont typeface="Catamaran"/>
              <a:buAutoNum type="alphaUcParenR"/>
            </a:pPr>
            <a:r>
              <a:rPr b="1" lang="en-US" sz="3000">
                <a:solidFill>
                  <a:srgbClr val="A77BCA"/>
                </a:solidFill>
                <a:latin typeface="Catamaran"/>
                <a:ea typeface="Catamaran"/>
                <a:cs typeface="Catamaran"/>
                <a:sym typeface="Catamaran"/>
              </a:rPr>
              <a:t>Slovenia</a:t>
            </a:r>
            <a:endParaRPr b="1" sz="3000">
              <a:solidFill>
                <a:srgbClr val="A77BCA"/>
              </a:solidFill>
              <a:latin typeface="Catamaran"/>
              <a:ea typeface="Catamaran"/>
              <a:cs typeface="Catamaran"/>
              <a:sym typeface="Catamaran"/>
            </a:endParaRPr>
          </a:p>
          <a:p>
            <a:pPr indent="-419100" lvl="0" marL="457200" rtl="0" algn="l">
              <a:lnSpc>
                <a:spcPct val="90000"/>
              </a:lnSpc>
              <a:spcBef>
                <a:spcPts val="0"/>
              </a:spcBef>
              <a:spcAft>
                <a:spcPts val="0"/>
              </a:spcAft>
              <a:buClr>
                <a:srgbClr val="A77BCA"/>
              </a:buClr>
              <a:buSzPts val="3000"/>
              <a:buFont typeface="Catamaran"/>
              <a:buAutoNum type="alphaUcParenR"/>
            </a:pPr>
            <a:r>
              <a:rPr b="1" lang="en-US" sz="3000">
                <a:solidFill>
                  <a:srgbClr val="A77BCA"/>
                </a:solidFill>
                <a:latin typeface="Catamaran"/>
                <a:ea typeface="Catamaran"/>
                <a:cs typeface="Catamaran"/>
                <a:sym typeface="Catamaran"/>
              </a:rPr>
              <a:t>Netherlands       </a:t>
            </a:r>
            <a:endParaRPr b="1" sz="3000">
              <a:solidFill>
                <a:srgbClr val="A77BCA"/>
              </a:solidFill>
              <a:latin typeface="Catamaran"/>
              <a:ea typeface="Catamaran"/>
              <a:cs typeface="Catamaran"/>
              <a:sym typeface="Catamaran"/>
            </a:endParaRPr>
          </a:p>
          <a:p>
            <a:pPr indent="-419100" lvl="0" marL="457200" rtl="0" algn="l">
              <a:lnSpc>
                <a:spcPct val="90000"/>
              </a:lnSpc>
              <a:spcBef>
                <a:spcPts val="0"/>
              </a:spcBef>
              <a:spcAft>
                <a:spcPts val="0"/>
              </a:spcAft>
              <a:buClr>
                <a:srgbClr val="A77BCA"/>
              </a:buClr>
              <a:buSzPts val="3000"/>
              <a:buFont typeface="Catamaran"/>
              <a:buAutoNum type="alphaUcParenR"/>
            </a:pPr>
            <a:r>
              <a:rPr b="1" lang="en-US" sz="3000">
                <a:solidFill>
                  <a:srgbClr val="A77BCA"/>
                </a:solidFill>
                <a:latin typeface="Catamaran"/>
                <a:ea typeface="Catamaran"/>
                <a:cs typeface="Catamaran"/>
                <a:sym typeface="Catamaran"/>
              </a:rPr>
              <a:t>Luxembourg</a:t>
            </a:r>
            <a:r>
              <a:rPr b="1" lang="en-US" sz="3000">
                <a:solidFill>
                  <a:srgbClr val="A77BCA"/>
                </a:solidFill>
                <a:latin typeface="Catamaran"/>
                <a:ea typeface="Catamaran"/>
                <a:cs typeface="Catamaran"/>
                <a:sym typeface="Catamaran"/>
              </a:rPr>
              <a:t>  </a:t>
            </a:r>
            <a:endParaRPr b="1" sz="3000">
              <a:solidFill>
                <a:srgbClr val="A77BCA"/>
              </a:solidFill>
              <a:latin typeface="Catamaran"/>
              <a:ea typeface="Catamaran"/>
              <a:cs typeface="Catamaran"/>
              <a:sym typeface="Catamaran"/>
            </a:endParaRPr>
          </a:p>
          <a:p>
            <a:pPr indent="-419100" lvl="0" marL="457200" rtl="0" algn="l">
              <a:lnSpc>
                <a:spcPct val="90000"/>
              </a:lnSpc>
              <a:spcBef>
                <a:spcPts val="0"/>
              </a:spcBef>
              <a:spcAft>
                <a:spcPts val="0"/>
              </a:spcAft>
              <a:buClr>
                <a:srgbClr val="A77BCA"/>
              </a:buClr>
              <a:buSzPts val="3000"/>
              <a:buFont typeface="Catamaran"/>
              <a:buAutoNum type="alphaUcParenR"/>
            </a:pPr>
            <a:r>
              <a:rPr b="1" lang="en-US" sz="3000">
                <a:solidFill>
                  <a:srgbClr val="A77BCA"/>
                </a:solidFill>
                <a:latin typeface="Catamaran"/>
                <a:ea typeface="Catamaran"/>
                <a:cs typeface="Catamaran"/>
                <a:sym typeface="Catamaran"/>
              </a:rPr>
              <a:t>Croatia    </a:t>
            </a:r>
            <a:endParaRPr b="1" sz="3000">
              <a:solidFill>
                <a:srgbClr val="A77BCA"/>
              </a:solidFill>
              <a:latin typeface="Catamaran"/>
              <a:ea typeface="Catamaran"/>
              <a:cs typeface="Catamaran"/>
              <a:sym typeface="Catamaran"/>
            </a:endParaRPr>
          </a:p>
          <a:p>
            <a:pPr indent="0" lvl="0" marL="0" rtl="0" algn="l">
              <a:lnSpc>
                <a:spcPct val="90000"/>
              </a:lnSpc>
              <a:spcBef>
                <a:spcPts val="0"/>
              </a:spcBef>
              <a:spcAft>
                <a:spcPts val="0"/>
              </a:spcAft>
              <a:buNone/>
            </a:pPr>
            <a:r>
              <a:t/>
            </a:r>
            <a:endParaRPr/>
          </a:p>
        </p:txBody>
      </p:sp>
      <p:sp>
        <p:nvSpPr>
          <p:cNvPr id="321" name="Google Shape;321;g2ceec2fb07d_0_69"/>
          <p:cNvSpPr txBox="1"/>
          <p:nvPr/>
        </p:nvSpPr>
        <p:spPr>
          <a:xfrm>
            <a:off x="412750" y="2673600"/>
            <a:ext cx="620100" cy="44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3000">
                <a:solidFill>
                  <a:schemeClr val="dk1"/>
                </a:solidFill>
                <a:latin typeface="Catamaran"/>
                <a:ea typeface="Catamaran"/>
                <a:cs typeface="Catamaran"/>
                <a:sym typeface="Catamaran"/>
              </a:rPr>
              <a:t>1</a:t>
            </a:r>
            <a:r>
              <a:rPr b="1" lang="en-US" sz="3000">
                <a:solidFill>
                  <a:srgbClr val="A77BCA"/>
                </a:solidFill>
                <a:latin typeface="Catamaran"/>
                <a:ea typeface="Catamaran"/>
                <a:cs typeface="Catamaran"/>
                <a:sym typeface="Catamaran"/>
              </a:rPr>
              <a:t> </a:t>
            </a:r>
            <a:endParaRPr sz="2400">
              <a:latin typeface="Catamaran"/>
              <a:ea typeface="Catamaran"/>
              <a:cs typeface="Catamaran"/>
              <a:sym typeface="Catamaran"/>
            </a:endParaRPr>
          </a:p>
        </p:txBody>
      </p:sp>
      <p:sp>
        <p:nvSpPr>
          <p:cNvPr id="322" name="Google Shape;322;g2ceec2fb07d_0_69"/>
          <p:cNvSpPr txBox="1"/>
          <p:nvPr/>
        </p:nvSpPr>
        <p:spPr>
          <a:xfrm>
            <a:off x="3321175" y="2673600"/>
            <a:ext cx="620100" cy="44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3000">
                <a:solidFill>
                  <a:schemeClr val="dk1"/>
                </a:solidFill>
                <a:latin typeface="Catamaran"/>
                <a:ea typeface="Catamaran"/>
                <a:cs typeface="Catamaran"/>
                <a:sym typeface="Catamaran"/>
              </a:rPr>
              <a:t>2</a:t>
            </a:r>
            <a:endParaRPr sz="2400">
              <a:latin typeface="Catamaran"/>
              <a:ea typeface="Catamaran"/>
              <a:cs typeface="Catamaran"/>
              <a:sym typeface="Catamaran"/>
            </a:endParaRPr>
          </a:p>
        </p:txBody>
      </p:sp>
      <p:sp>
        <p:nvSpPr>
          <p:cNvPr id="323" name="Google Shape;323;g2ceec2fb07d_0_69"/>
          <p:cNvSpPr txBox="1"/>
          <p:nvPr/>
        </p:nvSpPr>
        <p:spPr>
          <a:xfrm>
            <a:off x="325775" y="4737363"/>
            <a:ext cx="620100" cy="44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3000">
                <a:solidFill>
                  <a:schemeClr val="dk1"/>
                </a:solidFill>
                <a:latin typeface="Catamaran"/>
                <a:ea typeface="Catamaran"/>
                <a:cs typeface="Catamaran"/>
                <a:sym typeface="Catamaran"/>
              </a:rPr>
              <a:t>3</a:t>
            </a:r>
            <a:r>
              <a:rPr b="1" lang="en-US" sz="3000">
                <a:solidFill>
                  <a:srgbClr val="A77BCA"/>
                </a:solidFill>
                <a:latin typeface="Catamaran"/>
                <a:ea typeface="Catamaran"/>
                <a:cs typeface="Catamaran"/>
                <a:sym typeface="Catamaran"/>
              </a:rPr>
              <a:t> </a:t>
            </a:r>
            <a:endParaRPr sz="2400">
              <a:latin typeface="Catamaran"/>
              <a:ea typeface="Catamaran"/>
              <a:cs typeface="Catamaran"/>
              <a:sym typeface="Catamaran"/>
            </a:endParaRPr>
          </a:p>
        </p:txBody>
      </p:sp>
      <p:sp>
        <p:nvSpPr>
          <p:cNvPr id="324" name="Google Shape;324;g2ceec2fb07d_0_69"/>
          <p:cNvSpPr txBox="1"/>
          <p:nvPr/>
        </p:nvSpPr>
        <p:spPr>
          <a:xfrm>
            <a:off x="3321175" y="4776950"/>
            <a:ext cx="620100" cy="44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3000">
                <a:solidFill>
                  <a:schemeClr val="dk1"/>
                </a:solidFill>
                <a:latin typeface="Catamaran"/>
                <a:ea typeface="Catamaran"/>
                <a:cs typeface="Catamaran"/>
                <a:sym typeface="Catamaran"/>
              </a:rPr>
              <a:t>4</a:t>
            </a:r>
            <a:endParaRPr sz="2400">
              <a:latin typeface="Catamaran"/>
              <a:ea typeface="Catamaran"/>
              <a:cs typeface="Catamaran"/>
              <a:sym typeface="Catamar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29" name="Shape 329"/>
        <p:cNvGrpSpPr/>
        <p:nvPr/>
      </p:nvGrpSpPr>
      <p:grpSpPr>
        <a:xfrm>
          <a:off x="0" y="0"/>
          <a:ext cx="0" cy="0"/>
          <a:chOff x="0" y="0"/>
          <a:chExt cx="0" cy="0"/>
        </a:xfrm>
      </p:grpSpPr>
      <p:pic>
        <p:nvPicPr>
          <p:cNvPr id="330" name="Google Shape;330;g2d0ec5b3b2f_0_87"/>
          <p:cNvPicPr preferRelativeResize="0"/>
          <p:nvPr/>
        </p:nvPicPr>
        <p:blipFill>
          <a:blip r:embed="rId3">
            <a:alphaModFix/>
          </a:blip>
          <a:stretch>
            <a:fillRect/>
          </a:stretch>
        </p:blipFill>
        <p:spPr>
          <a:xfrm>
            <a:off x="2" y="0"/>
            <a:ext cx="2525972" cy="1430376"/>
          </a:xfrm>
          <a:prstGeom prst="rect">
            <a:avLst/>
          </a:prstGeom>
          <a:noFill/>
          <a:ln>
            <a:noFill/>
          </a:ln>
        </p:spPr>
      </p:pic>
      <p:pic>
        <p:nvPicPr>
          <p:cNvPr id="331" name="Google Shape;331;g2d0ec5b3b2f_0_87"/>
          <p:cNvPicPr preferRelativeResize="0"/>
          <p:nvPr/>
        </p:nvPicPr>
        <p:blipFill>
          <a:blip r:embed="rId4">
            <a:alphaModFix/>
          </a:blip>
          <a:stretch>
            <a:fillRect/>
          </a:stretch>
        </p:blipFill>
        <p:spPr>
          <a:xfrm>
            <a:off x="9666025" y="0"/>
            <a:ext cx="2525972" cy="1486335"/>
          </a:xfrm>
          <a:prstGeom prst="rect">
            <a:avLst/>
          </a:prstGeom>
          <a:noFill/>
          <a:ln>
            <a:noFill/>
          </a:ln>
        </p:spPr>
      </p:pic>
      <p:sp>
        <p:nvSpPr>
          <p:cNvPr id="332" name="Google Shape;332;g2d0ec5b3b2f_0_87"/>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p:txBody>
      </p:sp>
      <p:sp>
        <p:nvSpPr>
          <p:cNvPr id="333" name="Google Shape;333;g2d0ec5b3b2f_0_87"/>
          <p:cNvSpPr txBox="1"/>
          <p:nvPr/>
        </p:nvSpPr>
        <p:spPr>
          <a:xfrm>
            <a:off x="1417675" y="2073350"/>
            <a:ext cx="9020100" cy="1205100"/>
          </a:xfrm>
          <a:prstGeom prst="rect">
            <a:avLst/>
          </a:prstGeom>
          <a:noFill/>
          <a:ln>
            <a:noFill/>
          </a:ln>
        </p:spPr>
        <p:txBody>
          <a:bodyPr anchorCtr="0" anchor="t" bIns="91425" lIns="91425" spcFirstLastPara="1" rIns="91425" wrap="square" tIns="91425">
            <a:noAutofit/>
          </a:bodyPr>
          <a:lstStyle/>
          <a:p>
            <a:pPr indent="0" lvl="0" marL="457200" rtl="0" algn="ctr">
              <a:lnSpc>
                <a:spcPct val="90000"/>
              </a:lnSpc>
              <a:spcBef>
                <a:spcPts val="0"/>
              </a:spcBef>
              <a:spcAft>
                <a:spcPts val="0"/>
              </a:spcAft>
              <a:buNone/>
            </a:pPr>
            <a:r>
              <a:rPr b="1" lang="en-US" sz="3000">
                <a:solidFill>
                  <a:srgbClr val="A77BCA"/>
                </a:solidFill>
                <a:latin typeface="Catamaran"/>
                <a:ea typeface="Catamaran"/>
                <a:cs typeface="Catamaran"/>
                <a:sym typeface="Catamaran"/>
              </a:rPr>
              <a:t>2. Which flag represents the country where you can find Notre Dame?</a:t>
            </a:r>
            <a:endParaRPr sz="3000"/>
          </a:p>
        </p:txBody>
      </p:sp>
      <p:pic>
        <p:nvPicPr>
          <p:cNvPr id="334" name="Google Shape;334;g2d0ec5b3b2f_0_87"/>
          <p:cNvPicPr preferRelativeResize="0"/>
          <p:nvPr/>
        </p:nvPicPr>
        <p:blipFill>
          <a:blip r:embed="rId5">
            <a:alphaModFix/>
          </a:blip>
          <a:stretch>
            <a:fillRect/>
          </a:stretch>
        </p:blipFill>
        <p:spPr>
          <a:xfrm>
            <a:off x="3712850" y="5095763"/>
            <a:ext cx="2743199" cy="1591600"/>
          </a:xfrm>
          <a:prstGeom prst="rect">
            <a:avLst/>
          </a:prstGeom>
          <a:noFill/>
          <a:ln>
            <a:noFill/>
          </a:ln>
        </p:spPr>
      </p:pic>
      <p:pic>
        <p:nvPicPr>
          <p:cNvPr id="335" name="Google Shape;335;g2d0ec5b3b2f_0_87"/>
          <p:cNvPicPr preferRelativeResize="0"/>
          <p:nvPr/>
        </p:nvPicPr>
        <p:blipFill>
          <a:blip r:embed="rId6">
            <a:alphaModFix/>
          </a:blip>
          <a:stretch>
            <a:fillRect/>
          </a:stretch>
        </p:blipFill>
        <p:spPr>
          <a:xfrm>
            <a:off x="198474" y="5148400"/>
            <a:ext cx="2743200" cy="1486325"/>
          </a:xfrm>
          <a:prstGeom prst="rect">
            <a:avLst/>
          </a:prstGeom>
          <a:noFill/>
          <a:ln>
            <a:noFill/>
          </a:ln>
        </p:spPr>
      </p:pic>
      <p:pic>
        <p:nvPicPr>
          <p:cNvPr id="336" name="Google Shape;336;g2d0ec5b3b2f_0_87"/>
          <p:cNvPicPr preferRelativeResize="0"/>
          <p:nvPr/>
        </p:nvPicPr>
        <p:blipFill>
          <a:blip r:embed="rId7">
            <a:alphaModFix/>
          </a:blip>
          <a:stretch>
            <a:fillRect/>
          </a:stretch>
        </p:blipFill>
        <p:spPr>
          <a:xfrm>
            <a:off x="3712850" y="3174350"/>
            <a:ext cx="2743200" cy="1486325"/>
          </a:xfrm>
          <a:prstGeom prst="rect">
            <a:avLst/>
          </a:prstGeom>
          <a:noFill/>
          <a:ln>
            <a:noFill/>
          </a:ln>
        </p:spPr>
      </p:pic>
      <p:pic>
        <p:nvPicPr>
          <p:cNvPr id="337" name="Google Shape;337;g2d0ec5b3b2f_0_87"/>
          <p:cNvPicPr preferRelativeResize="0"/>
          <p:nvPr/>
        </p:nvPicPr>
        <p:blipFill>
          <a:blip r:embed="rId8">
            <a:alphaModFix/>
          </a:blip>
          <a:stretch>
            <a:fillRect/>
          </a:stretch>
        </p:blipFill>
        <p:spPr>
          <a:xfrm>
            <a:off x="198475" y="2962975"/>
            <a:ext cx="2890425" cy="1909075"/>
          </a:xfrm>
          <a:prstGeom prst="rect">
            <a:avLst/>
          </a:prstGeom>
          <a:noFill/>
          <a:ln>
            <a:noFill/>
          </a:ln>
        </p:spPr>
      </p:pic>
      <p:sp>
        <p:nvSpPr>
          <p:cNvPr id="338" name="Google Shape;338;g2d0ec5b3b2f_0_87"/>
          <p:cNvSpPr txBox="1"/>
          <p:nvPr/>
        </p:nvSpPr>
        <p:spPr>
          <a:xfrm>
            <a:off x="412750" y="2673600"/>
            <a:ext cx="620100" cy="44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3000">
                <a:solidFill>
                  <a:schemeClr val="dk1"/>
                </a:solidFill>
                <a:latin typeface="Catamaran"/>
                <a:ea typeface="Catamaran"/>
                <a:cs typeface="Catamaran"/>
                <a:sym typeface="Catamaran"/>
              </a:rPr>
              <a:t>1</a:t>
            </a:r>
            <a:r>
              <a:rPr b="1" lang="en-US" sz="3000">
                <a:solidFill>
                  <a:srgbClr val="A77BCA"/>
                </a:solidFill>
                <a:latin typeface="Catamaran"/>
                <a:ea typeface="Catamaran"/>
                <a:cs typeface="Catamaran"/>
                <a:sym typeface="Catamaran"/>
              </a:rPr>
              <a:t> </a:t>
            </a:r>
            <a:endParaRPr sz="2400">
              <a:latin typeface="Catamaran"/>
              <a:ea typeface="Catamaran"/>
              <a:cs typeface="Catamaran"/>
              <a:sym typeface="Catamaran"/>
            </a:endParaRPr>
          </a:p>
        </p:txBody>
      </p:sp>
      <p:sp>
        <p:nvSpPr>
          <p:cNvPr id="339" name="Google Shape;339;g2d0ec5b3b2f_0_87"/>
          <p:cNvSpPr txBox="1"/>
          <p:nvPr/>
        </p:nvSpPr>
        <p:spPr>
          <a:xfrm>
            <a:off x="3536700" y="2836550"/>
            <a:ext cx="620100" cy="44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3000">
                <a:solidFill>
                  <a:schemeClr val="dk1"/>
                </a:solidFill>
                <a:latin typeface="Catamaran"/>
                <a:ea typeface="Catamaran"/>
                <a:cs typeface="Catamaran"/>
                <a:sym typeface="Catamaran"/>
              </a:rPr>
              <a:t>2</a:t>
            </a:r>
            <a:endParaRPr sz="2400">
              <a:latin typeface="Catamaran"/>
              <a:ea typeface="Catamaran"/>
              <a:cs typeface="Catamaran"/>
              <a:sym typeface="Catamaran"/>
            </a:endParaRPr>
          </a:p>
        </p:txBody>
      </p:sp>
      <p:sp>
        <p:nvSpPr>
          <p:cNvPr id="340" name="Google Shape;340;g2d0ec5b3b2f_0_87"/>
          <p:cNvSpPr txBox="1"/>
          <p:nvPr/>
        </p:nvSpPr>
        <p:spPr>
          <a:xfrm>
            <a:off x="325775" y="4737363"/>
            <a:ext cx="620100" cy="44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3000">
                <a:solidFill>
                  <a:schemeClr val="dk1"/>
                </a:solidFill>
                <a:latin typeface="Catamaran"/>
                <a:ea typeface="Catamaran"/>
                <a:cs typeface="Catamaran"/>
                <a:sym typeface="Catamaran"/>
              </a:rPr>
              <a:t>3</a:t>
            </a:r>
            <a:r>
              <a:rPr b="1" lang="en-US" sz="3000">
                <a:solidFill>
                  <a:srgbClr val="A77BCA"/>
                </a:solidFill>
                <a:latin typeface="Catamaran"/>
                <a:ea typeface="Catamaran"/>
                <a:cs typeface="Catamaran"/>
                <a:sym typeface="Catamaran"/>
              </a:rPr>
              <a:t> </a:t>
            </a:r>
            <a:endParaRPr sz="2400">
              <a:latin typeface="Catamaran"/>
              <a:ea typeface="Catamaran"/>
              <a:cs typeface="Catamaran"/>
              <a:sym typeface="Catamaran"/>
            </a:endParaRPr>
          </a:p>
        </p:txBody>
      </p:sp>
      <p:sp>
        <p:nvSpPr>
          <p:cNvPr id="341" name="Google Shape;341;g2d0ec5b3b2f_0_87"/>
          <p:cNvSpPr txBox="1"/>
          <p:nvPr/>
        </p:nvSpPr>
        <p:spPr>
          <a:xfrm>
            <a:off x="3321175" y="4776950"/>
            <a:ext cx="620100" cy="44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3000">
                <a:solidFill>
                  <a:schemeClr val="dk1"/>
                </a:solidFill>
                <a:latin typeface="Catamaran"/>
                <a:ea typeface="Catamaran"/>
                <a:cs typeface="Catamaran"/>
                <a:sym typeface="Catamaran"/>
              </a:rPr>
              <a:t>4</a:t>
            </a:r>
            <a:endParaRPr sz="2400">
              <a:latin typeface="Catamaran"/>
              <a:ea typeface="Catamaran"/>
              <a:cs typeface="Catamaran"/>
              <a:sym typeface="Catamar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
          <p:cNvSpPr txBox="1"/>
          <p:nvPr>
            <p:ph idx="3" type="body"/>
          </p:nvPr>
        </p:nvSpPr>
        <p:spPr>
          <a:xfrm>
            <a:off x="661473" y="340995"/>
            <a:ext cx="10033200" cy="598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A77BCA"/>
              </a:buClr>
              <a:buSzPts val="4000"/>
              <a:buNone/>
            </a:pPr>
            <a:r>
              <a:rPr lang="en-US"/>
              <a:t>Our Schools</a:t>
            </a:r>
            <a:endParaRPr/>
          </a:p>
        </p:txBody>
      </p:sp>
      <p:pic>
        <p:nvPicPr>
          <p:cNvPr id="155" name="Google Shape;155;p2"/>
          <p:cNvPicPr preferRelativeResize="0"/>
          <p:nvPr/>
        </p:nvPicPr>
        <p:blipFill rotWithShape="1">
          <a:blip r:embed="rId3">
            <a:alphaModFix/>
          </a:blip>
          <a:srcRect b="0" l="0" r="0" t="0"/>
          <a:stretch/>
        </p:blipFill>
        <p:spPr>
          <a:xfrm>
            <a:off x="151003" y="865093"/>
            <a:ext cx="11157357" cy="4814253"/>
          </a:xfrm>
          <a:prstGeom prst="rect">
            <a:avLst/>
          </a:prstGeom>
          <a:noFill/>
          <a:ln>
            <a:noFill/>
          </a:ln>
        </p:spPr>
      </p:pic>
      <p:sp>
        <p:nvSpPr>
          <p:cNvPr id="156" name="Google Shape;156;p2"/>
          <p:cNvSpPr/>
          <p:nvPr/>
        </p:nvSpPr>
        <p:spPr>
          <a:xfrm>
            <a:off x="285226" y="5788404"/>
            <a:ext cx="2692800" cy="880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46" name="Shape 346"/>
        <p:cNvGrpSpPr/>
        <p:nvPr/>
      </p:nvGrpSpPr>
      <p:grpSpPr>
        <a:xfrm>
          <a:off x="0" y="0"/>
          <a:ext cx="0" cy="0"/>
          <a:chOff x="0" y="0"/>
          <a:chExt cx="0" cy="0"/>
        </a:xfrm>
      </p:grpSpPr>
      <p:pic>
        <p:nvPicPr>
          <p:cNvPr id="347" name="Google Shape;347;g2ceec2fb07d_0_83"/>
          <p:cNvPicPr preferRelativeResize="0"/>
          <p:nvPr/>
        </p:nvPicPr>
        <p:blipFill>
          <a:blip r:embed="rId3">
            <a:alphaModFix/>
          </a:blip>
          <a:stretch>
            <a:fillRect/>
          </a:stretch>
        </p:blipFill>
        <p:spPr>
          <a:xfrm>
            <a:off x="2" y="0"/>
            <a:ext cx="2525972" cy="1430376"/>
          </a:xfrm>
          <a:prstGeom prst="rect">
            <a:avLst/>
          </a:prstGeom>
          <a:noFill/>
          <a:ln>
            <a:noFill/>
          </a:ln>
        </p:spPr>
      </p:pic>
      <p:pic>
        <p:nvPicPr>
          <p:cNvPr id="348" name="Google Shape;348;g2ceec2fb07d_0_83"/>
          <p:cNvPicPr preferRelativeResize="0"/>
          <p:nvPr/>
        </p:nvPicPr>
        <p:blipFill>
          <a:blip r:embed="rId4">
            <a:alphaModFix/>
          </a:blip>
          <a:stretch>
            <a:fillRect/>
          </a:stretch>
        </p:blipFill>
        <p:spPr>
          <a:xfrm>
            <a:off x="9666025" y="0"/>
            <a:ext cx="2525972" cy="1486335"/>
          </a:xfrm>
          <a:prstGeom prst="rect">
            <a:avLst/>
          </a:prstGeom>
          <a:noFill/>
          <a:ln>
            <a:noFill/>
          </a:ln>
        </p:spPr>
      </p:pic>
      <p:sp>
        <p:nvSpPr>
          <p:cNvPr id="349" name="Google Shape;349;g2ceec2fb07d_0_83"/>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p:txBody>
      </p:sp>
      <p:sp>
        <p:nvSpPr>
          <p:cNvPr id="350" name="Google Shape;350;g2ceec2fb07d_0_83"/>
          <p:cNvSpPr txBox="1"/>
          <p:nvPr/>
        </p:nvSpPr>
        <p:spPr>
          <a:xfrm>
            <a:off x="2445500" y="5280825"/>
            <a:ext cx="978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51" name="Google Shape;351;g2ceec2fb07d_0_83"/>
          <p:cNvSpPr txBox="1"/>
          <p:nvPr/>
        </p:nvSpPr>
        <p:spPr>
          <a:xfrm>
            <a:off x="372300" y="2056875"/>
            <a:ext cx="10110600" cy="600300"/>
          </a:xfrm>
          <a:prstGeom prst="rect">
            <a:avLst/>
          </a:prstGeom>
          <a:noFill/>
          <a:ln>
            <a:noFill/>
          </a:ln>
        </p:spPr>
        <p:txBody>
          <a:bodyPr anchorCtr="0" anchor="t" bIns="91425" lIns="91425" spcFirstLastPara="1" rIns="91425" wrap="square" tIns="91425">
            <a:spAutoFit/>
          </a:bodyPr>
          <a:lstStyle/>
          <a:p>
            <a:pPr indent="0" lvl="0" marL="457200" rtl="0" algn="ctr">
              <a:lnSpc>
                <a:spcPct val="90000"/>
              </a:lnSpc>
              <a:spcBef>
                <a:spcPts val="0"/>
              </a:spcBef>
              <a:spcAft>
                <a:spcPts val="0"/>
              </a:spcAft>
              <a:buNone/>
            </a:pPr>
            <a:r>
              <a:rPr b="1" lang="en-US" sz="3000">
                <a:solidFill>
                  <a:srgbClr val="A77BCA"/>
                </a:solidFill>
                <a:latin typeface="Catamaran"/>
                <a:ea typeface="Catamaran"/>
                <a:cs typeface="Catamaran"/>
                <a:sym typeface="Catamaran"/>
              </a:rPr>
              <a:t>3</a:t>
            </a:r>
            <a:r>
              <a:rPr b="1" lang="en-US" sz="3000">
                <a:solidFill>
                  <a:srgbClr val="A77BCA"/>
                </a:solidFill>
                <a:latin typeface="Catamaran"/>
                <a:ea typeface="Catamaran"/>
                <a:cs typeface="Catamaran"/>
                <a:sym typeface="Catamaran"/>
              </a:rPr>
              <a:t>. Which country is famous for Vampires?</a:t>
            </a:r>
            <a:endParaRPr/>
          </a:p>
        </p:txBody>
      </p:sp>
      <p:sp>
        <p:nvSpPr>
          <p:cNvPr id="352" name="Google Shape;352;g2ceec2fb07d_0_83"/>
          <p:cNvSpPr txBox="1"/>
          <p:nvPr/>
        </p:nvSpPr>
        <p:spPr>
          <a:xfrm>
            <a:off x="2525975" y="3283675"/>
            <a:ext cx="4134300" cy="1847100"/>
          </a:xfrm>
          <a:prstGeom prst="rect">
            <a:avLst/>
          </a:prstGeom>
          <a:noFill/>
          <a:ln>
            <a:noFill/>
          </a:ln>
        </p:spPr>
        <p:txBody>
          <a:bodyPr anchorCtr="0" anchor="t" bIns="91425" lIns="91425" spcFirstLastPara="1" rIns="91425" wrap="square" tIns="91425">
            <a:spAutoFit/>
          </a:bodyPr>
          <a:lstStyle/>
          <a:p>
            <a:pPr indent="-419100" lvl="0" marL="457200" rtl="0" algn="l">
              <a:lnSpc>
                <a:spcPct val="90000"/>
              </a:lnSpc>
              <a:spcBef>
                <a:spcPts val="0"/>
              </a:spcBef>
              <a:spcAft>
                <a:spcPts val="0"/>
              </a:spcAft>
              <a:buClr>
                <a:srgbClr val="A77BCA"/>
              </a:buClr>
              <a:buSzPts val="3000"/>
              <a:buFont typeface="Catamaran"/>
              <a:buAutoNum type="alphaUcParenR"/>
            </a:pPr>
            <a:r>
              <a:rPr b="1" lang="en-US" sz="3000">
                <a:solidFill>
                  <a:srgbClr val="A77BCA"/>
                </a:solidFill>
                <a:latin typeface="Catamaran"/>
                <a:ea typeface="Catamaran"/>
                <a:cs typeface="Catamaran"/>
                <a:sym typeface="Catamaran"/>
              </a:rPr>
              <a:t>Bulgaria   </a:t>
            </a:r>
            <a:endParaRPr b="1" sz="3000">
              <a:solidFill>
                <a:srgbClr val="A77BCA"/>
              </a:solidFill>
              <a:latin typeface="Catamaran"/>
              <a:ea typeface="Catamaran"/>
              <a:cs typeface="Catamaran"/>
              <a:sym typeface="Catamaran"/>
            </a:endParaRPr>
          </a:p>
          <a:p>
            <a:pPr indent="-419100" lvl="0" marL="457200" rtl="0" algn="l">
              <a:lnSpc>
                <a:spcPct val="90000"/>
              </a:lnSpc>
              <a:spcBef>
                <a:spcPts val="0"/>
              </a:spcBef>
              <a:spcAft>
                <a:spcPts val="0"/>
              </a:spcAft>
              <a:buClr>
                <a:srgbClr val="A77BCA"/>
              </a:buClr>
              <a:buSzPts val="3000"/>
              <a:buFont typeface="Catamaran"/>
              <a:buAutoNum type="alphaUcParenR"/>
            </a:pPr>
            <a:r>
              <a:rPr b="1" lang="en-US" sz="3000">
                <a:solidFill>
                  <a:srgbClr val="A77BCA"/>
                </a:solidFill>
                <a:latin typeface="Catamaran"/>
                <a:ea typeface="Catamaran"/>
                <a:cs typeface="Catamaran"/>
                <a:sym typeface="Catamaran"/>
              </a:rPr>
              <a:t>Latvia</a:t>
            </a:r>
            <a:r>
              <a:rPr b="1" lang="en-US" sz="3000">
                <a:solidFill>
                  <a:srgbClr val="A77BCA"/>
                </a:solidFill>
                <a:latin typeface="Catamaran"/>
                <a:ea typeface="Catamaran"/>
                <a:cs typeface="Catamaran"/>
                <a:sym typeface="Catamaran"/>
              </a:rPr>
              <a:t>           </a:t>
            </a:r>
            <a:endParaRPr b="1" sz="3000">
              <a:solidFill>
                <a:srgbClr val="A77BCA"/>
              </a:solidFill>
              <a:latin typeface="Catamaran"/>
              <a:ea typeface="Catamaran"/>
              <a:cs typeface="Catamaran"/>
              <a:sym typeface="Catamaran"/>
            </a:endParaRPr>
          </a:p>
          <a:p>
            <a:pPr indent="-419100" lvl="0" marL="457200" rtl="0" algn="l">
              <a:lnSpc>
                <a:spcPct val="90000"/>
              </a:lnSpc>
              <a:spcBef>
                <a:spcPts val="0"/>
              </a:spcBef>
              <a:spcAft>
                <a:spcPts val="0"/>
              </a:spcAft>
              <a:buClr>
                <a:srgbClr val="A77BCA"/>
              </a:buClr>
              <a:buSzPts val="3000"/>
              <a:buFont typeface="Catamaran"/>
              <a:buAutoNum type="alphaUcParenR"/>
            </a:pPr>
            <a:r>
              <a:rPr b="1" lang="en-US" sz="3000">
                <a:solidFill>
                  <a:srgbClr val="A77BCA"/>
                </a:solidFill>
                <a:latin typeface="Catamaran"/>
                <a:ea typeface="Catamaran"/>
                <a:cs typeface="Catamaran"/>
                <a:sym typeface="Catamaran"/>
              </a:rPr>
              <a:t>Romania           </a:t>
            </a:r>
            <a:endParaRPr b="1" sz="3000">
              <a:solidFill>
                <a:srgbClr val="A77BCA"/>
              </a:solidFill>
              <a:latin typeface="Catamaran"/>
              <a:ea typeface="Catamaran"/>
              <a:cs typeface="Catamaran"/>
              <a:sym typeface="Catamaran"/>
            </a:endParaRPr>
          </a:p>
          <a:p>
            <a:pPr indent="-419100" lvl="0" marL="457200" rtl="0" algn="l">
              <a:lnSpc>
                <a:spcPct val="90000"/>
              </a:lnSpc>
              <a:spcBef>
                <a:spcPts val="0"/>
              </a:spcBef>
              <a:spcAft>
                <a:spcPts val="0"/>
              </a:spcAft>
              <a:buClr>
                <a:srgbClr val="A77BCA"/>
              </a:buClr>
              <a:buSzPts val="3000"/>
              <a:buFont typeface="Catamaran"/>
              <a:buAutoNum type="alphaUcParenR"/>
            </a:pPr>
            <a:r>
              <a:rPr b="1" lang="en-US" sz="3000">
                <a:solidFill>
                  <a:srgbClr val="A77BCA"/>
                </a:solidFill>
                <a:latin typeface="Catamaran"/>
                <a:ea typeface="Catamaran"/>
                <a:cs typeface="Catamaran"/>
                <a:sym typeface="Catamaran"/>
              </a:rPr>
              <a:t>Cyprus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57" name="Shape 357"/>
        <p:cNvGrpSpPr/>
        <p:nvPr/>
      </p:nvGrpSpPr>
      <p:grpSpPr>
        <a:xfrm>
          <a:off x="0" y="0"/>
          <a:ext cx="0" cy="0"/>
          <a:chOff x="0" y="0"/>
          <a:chExt cx="0" cy="0"/>
        </a:xfrm>
      </p:grpSpPr>
      <p:pic>
        <p:nvPicPr>
          <p:cNvPr id="358" name="Google Shape;358;g2ceec2fb07d_0_32"/>
          <p:cNvPicPr preferRelativeResize="0"/>
          <p:nvPr/>
        </p:nvPicPr>
        <p:blipFill>
          <a:blip r:embed="rId3">
            <a:alphaModFix/>
          </a:blip>
          <a:stretch>
            <a:fillRect/>
          </a:stretch>
        </p:blipFill>
        <p:spPr>
          <a:xfrm>
            <a:off x="2" y="0"/>
            <a:ext cx="2525972" cy="1430376"/>
          </a:xfrm>
          <a:prstGeom prst="rect">
            <a:avLst/>
          </a:prstGeom>
          <a:noFill/>
          <a:ln>
            <a:noFill/>
          </a:ln>
        </p:spPr>
      </p:pic>
      <p:sp>
        <p:nvSpPr>
          <p:cNvPr id="359" name="Google Shape;359;g2ceec2fb07d_0_32"/>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p:txBody>
      </p:sp>
      <p:pic>
        <p:nvPicPr>
          <p:cNvPr id="360" name="Google Shape;360;g2ceec2fb07d_0_32"/>
          <p:cNvPicPr preferRelativeResize="0"/>
          <p:nvPr/>
        </p:nvPicPr>
        <p:blipFill>
          <a:blip r:embed="rId4">
            <a:alphaModFix/>
          </a:blip>
          <a:stretch>
            <a:fillRect/>
          </a:stretch>
        </p:blipFill>
        <p:spPr>
          <a:xfrm>
            <a:off x="9215750" y="0"/>
            <a:ext cx="2976251" cy="1430374"/>
          </a:xfrm>
          <a:prstGeom prst="rect">
            <a:avLst/>
          </a:prstGeom>
          <a:noFill/>
          <a:ln>
            <a:noFill/>
          </a:ln>
        </p:spPr>
      </p:pic>
      <p:sp>
        <p:nvSpPr>
          <p:cNvPr id="361" name="Google Shape;361;g2ceec2fb07d_0_32"/>
          <p:cNvSpPr txBox="1"/>
          <p:nvPr/>
        </p:nvSpPr>
        <p:spPr>
          <a:xfrm>
            <a:off x="825150" y="1998750"/>
            <a:ext cx="10541700" cy="600300"/>
          </a:xfrm>
          <a:prstGeom prst="rect">
            <a:avLst/>
          </a:prstGeom>
          <a:noFill/>
          <a:ln>
            <a:noFill/>
          </a:ln>
        </p:spPr>
        <p:txBody>
          <a:bodyPr anchorCtr="0" anchor="t" bIns="91425" lIns="91425" spcFirstLastPara="1" rIns="91425" wrap="square" tIns="91425">
            <a:spAutoFit/>
          </a:bodyPr>
          <a:lstStyle/>
          <a:p>
            <a:pPr indent="0" lvl="0" marL="457200" rtl="0" algn="ctr">
              <a:lnSpc>
                <a:spcPct val="90000"/>
              </a:lnSpc>
              <a:spcBef>
                <a:spcPts val="0"/>
              </a:spcBef>
              <a:spcAft>
                <a:spcPts val="0"/>
              </a:spcAft>
              <a:buNone/>
            </a:pPr>
            <a:r>
              <a:rPr b="1" lang="en-US" sz="3000">
                <a:solidFill>
                  <a:srgbClr val="A77BCA"/>
                </a:solidFill>
                <a:latin typeface="Catamaran"/>
                <a:ea typeface="Catamaran"/>
                <a:cs typeface="Catamaran"/>
                <a:sym typeface="Catamaran"/>
              </a:rPr>
              <a:t>4. How many EU countries have flags with only 3 colours?</a:t>
            </a:r>
            <a:endParaRPr/>
          </a:p>
        </p:txBody>
      </p:sp>
      <p:sp>
        <p:nvSpPr>
          <p:cNvPr id="362" name="Google Shape;362;g2ceec2fb07d_0_32"/>
          <p:cNvSpPr txBox="1"/>
          <p:nvPr/>
        </p:nvSpPr>
        <p:spPr>
          <a:xfrm>
            <a:off x="1331650" y="3543600"/>
            <a:ext cx="4134300" cy="1847100"/>
          </a:xfrm>
          <a:prstGeom prst="rect">
            <a:avLst/>
          </a:prstGeom>
          <a:noFill/>
          <a:ln>
            <a:noFill/>
          </a:ln>
        </p:spPr>
        <p:txBody>
          <a:bodyPr anchorCtr="0" anchor="t" bIns="91425" lIns="91425" spcFirstLastPara="1" rIns="91425" wrap="square" tIns="91425">
            <a:spAutoFit/>
          </a:bodyPr>
          <a:lstStyle/>
          <a:p>
            <a:pPr indent="-419100" lvl="0" marL="457200" rtl="0" algn="l">
              <a:lnSpc>
                <a:spcPct val="90000"/>
              </a:lnSpc>
              <a:spcBef>
                <a:spcPts val="0"/>
              </a:spcBef>
              <a:spcAft>
                <a:spcPts val="0"/>
              </a:spcAft>
              <a:buClr>
                <a:srgbClr val="A77BCA"/>
              </a:buClr>
              <a:buSzPts val="3000"/>
              <a:buFont typeface="Catamaran"/>
              <a:buAutoNum type="alphaUcParenR"/>
            </a:pPr>
            <a:r>
              <a:rPr b="1" lang="en-US" sz="3000">
                <a:solidFill>
                  <a:srgbClr val="A77BCA"/>
                </a:solidFill>
                <a:latin typeface="Catamaran"/>
                <a:ea typeface="Catamaran"/>
                <a:cs typeface="Catamaran"/>
                <a:sym typeface="Catamaran"/>
              </a:rPr>
              <a:t>8  </a:t>
            </a:r>
            <a:endParaRPr b="1" sz="3000">
              <a:solidFill>
                <a:srgbClr val="A77BCA"/>
              </a:solidFill>
              <a:latin typeface="Catamaran"/>
              <a:ea typeface="Catamaran"/>
              <a:cs typeface="Catamaran"/>
              <a:sym typeface="Catamaran"/>
            </a:endParaRPr>
          </a:p>
          <a:p>
            <a:pPr indent="-419100" lvl="0" marL="457200" rtl="0" algn="l">
              <a:lnSpc>
                <a:spcPct val="90000"/>
              </a:lnSpc>
              <a:spcBef>
                <a:spcPts val="0"/>
              </a:spcBef>
              <a:spcAft>
                <a:spcPts val="0"/>
              </a:spcAft>
              <a:buClr>
                <a:srgbClr val="A77BCA"/>
              </a:buClr>
              <a:buSzPts val="3000"/>
              <a:buFont typeface="Catamaran"/>
              <a:buAutoNum type="alphaUcParenR"/>
            </a:pPr>
            <a:r>
              <a:rPr b="1" lang="en-US" sz="3000">
                <a:solidFill>
                  <a:srgbClr val="A77BCA"/>
                </a:solidFill>
                <a:latin typeface="Catamaran"/>
                <a:ea typeface="Catamaran"/>
                <a:cs typeface="Catamaran"/>
                <a:sym typeface="Catamaran"/>
              </a:rPr>
              <a:t>12        </a:t>
            </a:r>
            <a:endParaRPr b="1" sz="3000">
              <a:solidFill>
                <a:srgbClr val="A77BCA"/>
              </a:solidFill>
              <a:latin typeface="Catamaran"/>
              <a:ea typeface="Catamaran"/>
              <a:cs typeface="Catamaran"/>
              <a:sym typeface="Catamaran"/>
            </a:endParaRPr>
          </a:p>
          <a:p>
            <a:pPr indent="-419100" lvl="0" marL="457200" rtl="0" algn="l">
              <a:lnSpc>
                <a:spcPct val="90000"/>
              </a:lnSpc>
              <a:spcBef>
                <a:spcPts val="0"/>
              </a:spcBef>
              <a:spcAft>
                <a:spcPts val="0"/>
              </a:spcAft>
              <a:buClr>
                <a:srgbClr val="A77BCA"/>
              </a:buClr>
              <a:buSzPts val="3000"/>
              <a:buFont typeface="Catamaran"/>
              <a:buAutoNum type="alphaUcParenR"/>
            </a:pPr>
            <a:r>
              <a:rPr b="1" lang="en-US" sz="3000">
                <a:solidFill>
                  <a:srgbClr val="A77BCA"/>
                </a:solidFill>
                <a:latin typeface="Catamaran"/>
                <a:ea typeface="Catamaran"/>
                <a:cs typeface="Catamaran"/>
                <a:sym typeface="Catamaran"/>
              </a:rPr>
              <a:t>16           </a:t>
            </a:r>
            <a:endParaRPr b="1" sz="3000">
              <a:solidFill>
                <a:srgbClr val="A77BCA"/>
              </a:solidFill>
              <a:latin typeface="Catamaran"/>
              <a:ea typeface="Catamaran"/>
              <a:cs typeface="Catamaran"/>
              <a:sym typeface="Catamaran"/>
            </a:endParaRPr>
          </a:p>
          <a:p>
            <a:pPr indent="-419100" lvl="0" marL="457200" rtl="0" algn="l">
              <a:lnSpc>
                <a:spcPct val="90000"/>
              </a:lnSpc>
              <a:spcBef>
                <a:spcPts val="0"/>
              </a:spcBef>
              <a:spcAft>
                <a:spcPts val="0"/>
              </a:spcAft>
              <a:buClr>
                <a:srgbClr val="A77BCA"/>
              </a:buClr>
              <a:buSzPts val="3000"/>
              <a:buFont typeface="Catamaran"/>
              <a:buAutoNum type="alphaUcParenR"/>
            </a:pPr>
            <a:r>
              <a:rPr b="1" lang="en-US" sz="3000">
                <a:solidFill>
                  <a:srgbClr val="A77BCA"/>
                </a:solidFill>
                <a:latin typeface="Catamaran"/>
                <a:ea typeface="Catamaran"/>
                <a:cs typeface="Catamaran"/>
                <a:sym typeface="Catamaran"/>
              </a:rPr>
              <a:t>20</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67" name="Shape 367"/>
        <p:cNvGrpSpPr/>
        <p:nvPr/>
      </p:nvGrpSpPr>
      <p:grpSpPr>
        <a:xfrm>
          <a:off x="0" y="0"/>
          <a:ext cx="0" cy="0"/>
          <a:chOff x="0" y="0"/>
          <a:chExt cx="0" cy="0"/>
        </a:xfrm>
      </p:grpSpPr>
      <p:pic>
        <p:nvPicPr>
          <p:cNvPr id="368" name="Google Shape;368;g2d201bcf7dc_0_29"/>
          <p:cNvPicPr preferRelativeResize="0"/>
          <p:nvPr/>
        </p:nvPicPr>
        <p:blipFill>
          <a:blip r:embed="rId3">
            <a:alphaModFix/>
          </a:blip>
          <a:stretch>
            <a:fillRect/>
          </a:stretch>
        </p:blipFill>
        <p:spPr>
          <a:xfrm>
            <a:off x="2" y="0"/>
            <a:ext cx="2525972" cy="1430376"/>
          </a:xfrm>
          <a:prstGeom prst="rect">
            <a:avLst/>
          </a:prstGeom>
          <a:noFill/>
          <a:ln>
            <a:noFill/>
          </a:ln>
        </p:spPr>
      </p:pic>
      <p:sp>
        <p:nvSpPr>
          <p:cNvPr id="369" name="Google Shape;369;g2d201bcf7dc_0_29"/>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p:txBody>
      </p:sp>
      <p:sp>
        <p:nvSpPr>
          <p:cNvPr id="370" name="Google Shape;370;g2d201bcf7dc_0_29"/>
          <p:cNvSpPr txBox="1"/>
          <p:nvPr/>
        </p:nvSpPr>
        <p:spPr>
          <a:xfrm>
            <a:off x="4608900" y="2642275"/>
            <a:ext cx="5118600" cy="3017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2800">
                <a:solidFill>
                  <a:srgbClr val="A77BCA"/>
                </a:solidFill>
                <a:latin typeface="Catamaran"/>
                <a:ea typeface="Catamaran"/>
                <a:cs typeface="Catamaran"/>
                <a:sym typeface="Catamaran"/>
              </a:rPr>
              <a:t>A  Germany   </a:t>
            </a:r>
            <a:endParaRPr b="1" sz="2800">
              <a:solidFill>
                <a:srgbClr val="A77BCA"/>
              </a:solidFill>
              <a:latin typeface="Catamaran"/>
              <a:ea typeface="Catamaran"/>
              <a:cs typeface="Catamaran"/>
              <a:sym typeface="Catamaran"/>
            </a:endParaRPr>
          </a:p>
          <a:p>
            <a:pPr indent="0" lvl="0" marL="0" rtl="0" algn="l">
              <a:lnSpc>
                <a:spcPct val="90000"/>
              </a:lnSpc>
              <a:spcBef>
                <a:spcPts val="0"/>
              </a:spcBef>
              <a:spcAft>
                <a:spcPts val="0"/>
              </a:spcAft>
              <a:buNone/>
            </a:pPr>
            <a:r>
              <a:rPr b="1" lang="en-US" sz="2800">
                <a:solidFill>
                  <a:srgbClr val="A77BCA"/>
                </a:solidFill>
                <a:latin typeface="Catamaran"/>
                <a:ea typeface="Catamaran"/>
                <a:cs typeface="Catamaran"/>
                <a:sym typeface="Catamaran"/>
              </a:rPr>
              <a:t>B  Spain   </a:t>
            </a:r>
            <a:endParaRPr b="1" sz="2800">
              <a:solidFill>
                <a:srgbClr val="A77BCA"/>
              </a:solidFill>
              <a:latin typeface="Catamaran"/>
              <a:ea typeface="Catamaran"/>
              <a:cs typeface="Catamaran"/>
              <a:sym typeface="Catamaran"/>
            </a:endParaRPr>
          </a:p>
          <a:p>
            <a:pPr indent="0" lvl="0" marL="0" rtl="0" algn="l">
              <a:lnSpc>
                <a:spcPct val="90000"/>
              </a:lnSpc>
              <a:spcBef>
                <a:spcPts val="0"/>
              </a:spcBef>
              <a:spcAft>
                <a:spcPts val="0"/>
              </a:spcAft>
              <a:buNone/>
            </a:pPr>
            <a:r>
              <a:rPr b="1" lang="en-US" sz="2800">
                <a:solidFill>
                  <a:srgbClr val="A77BCA"/>
                </a:solidFill>
                <a:latin typeface="Catamaran"/>
                <a:ea typeface="Catamaran"/>
                <a:cs typeface="Catamaran"/>
                <a:sym typeface="Catamaran"/>
              </a:rPr>
              <a:t>C  France           D Cyprus</a:t>
            </a:r>
            <a:endParaRPr b="1" sz="2800">
              <a:solidFill>
                <a:srgbClr val="A77BCA"/>
              </a:solidFill>
              <a:latin typeface="Catamaran"/>
              <a:ea typeface="Catamaran"/>
              <a:cs typeface="Catamaran"/>
              <a:sym typeface="Catamaran"/>
            </a:endParaRPr>
          </a:p>
          <a:p>
            <a:pPr indent="0" lvl="0" marL="0" rtl="0" algn="l">
              <a:lnSpc>
                <a:spcPct val="90000"/>
              </a:lnSpc>
              <a:spcBef>
                <a:spcPts val="0"/>
              </a:spcBef>
              <a:spcAft>
                <a:spcPts val="0"/>
              </a:spcAft>
              <a:buNone/>
            </a:pPr>
            <a:r>
              <a:rPr b="1" lang="en-US" sz="2800">
                <a:solidFill>
                  <a:srgbClr val="A77BCA"/>
                </a:solidFill>
                <a:latin typeface="Catamaran"/>
                <a:ea typeface="Catamaran"/>
                <a:cs typeface="Catamaran"/>
                <a:sym typeface="Catamaran"/>
              </a:rPr>
              <a:t>E  Latvia            F France    </a:t>
            </a:r>
            <a:endParaRPr b="1" sz="2800">
              <a:solidFill>
                <a:srgbClr val="A77BCA"/>
              </a:solidFill>
              <a:latin typeface="Catamaran"/>
              <a:ea typeface="Catamaran"/>
              <a:cs typeface="Catamaran"/>
              <a:sym typeface="Catamaran"/>
            </a:endParaRPr>
          </a:p>
          <a:p>
            <a:pPr indent="0" lvl="0" marL="0" rtl="0" algn="l">
              <a:lnSpc>
                <a:spcPct val="90000"/>
              </a:lnSpc>
              <a:spcBef>
                <a:spcPts val="0"/>
              </a:spcBef>
              <a:spcAft>
                <a:spcPts val="0"/>
              </a:spcAft>
              <a:buNone/>
            </a:pPr>
            <a:r>
              <a:rPr b="1" lang="en-US" sz="2800">
                <a:solidFill>
                  <a:srgbClr val="A77BCA"/>
                </a:solidFill>
                <a:latin typeface="Catamaran"/>
                <a:ea typeface="Catamaran"/>
                <a:cs typeface="Catamaran"/>
                <a:sym typeface="Catamaran"/>
              </a:rPr>
              <a:t>G  Belgium       H Spain          </a:t>
            </a:r>
            <a:endParaRPr b="1" sz="2800">
              <a:solidFill>
                <a:srgbClr val="A77BCA"/>
              </a:solidFill>
              <a:latin typeface="Catamaran"/>
              <a:ea typeface="Catamaran"/>
              <a:cs typeface="Catamaran"/>
              <a:sym typeface="Catamaran"/>
            </a:endParaRPr>
          </a:p>
          <a:p>
            <a:pPr indent="0" lvl="0" marL="0" rtl="0" algn="l">
              <a:lnSpc>
                <a:spcPct val="90000"/>
              </a:lnSpc>
              <a:spcBef>
                <a:spcPts val="0"/>
              </a:spcBef>
              <a:spcAft>
                <a:spcPts val="0"/>
              </a:spcAft>
              <a:buNone/>
            </a:pPr>
            <a:r>
              <a:rPr b="1" lang="en-US" sz="2800">
                <a:solidFill>
                  <a:srgbClr val="A77BCA"/>
                </a:solidFill>
                <a:latin typeface="Catamaran"/>
                <a:ea typeface="Catamaran"/>
                <a:cs typeface="Catamaran"/>
                <a:sym typeface="Catamaran"/>
              </a:rPr>
              <a:t> I  Poland           J Bulgaria</a:t>
            </a:r>
            <a:endParaRPr b="1" sz="2800">
              <a:solidFill>
                <a:srgbClr val="A77BCA"/>
              </a:solidFill>
              <a:latin typeface="Catamaran"/>
              <a:ea typeface="Catamaran"/>
              <a:cs typeface="Catamaran"/>
              <a:sym typeface="Catamaran"/>
            </a:endParaRPr>
          </a:p>
        </p:txBody>
      </p:sp>
      <p:pic>
        <p:nvPicPr>
          <p:cNvPr id="371" name="Google Shape;371;g2d201bcf7dc_0_29"/>
          <p:cNvPicPr preferRelativeResize="0"/>
          <p:nvPr/>
        </p:nvPicPr>
        <p:blipFill>
          <a:blip r:embed="rId4">
            <a:alphaModFix/>
          </a:blip>
          <a:stretch>
            <a:fillRect/>
          </a:stretch>
        </p:blipFill>
        <p:spPr>
          <a:xfrm>
            <a:off x="9215750" y="0"/>
            <a:ext cx="2976251" cy="1430374"/>
          </a:xfrm>
          <a:prstGeom prst="rect">
            <a:avLst/>
          </a:prstGeom>
          <a:noFill/>
          <a:ln>
            <a:noFill/>
          </a:ln>
        </p:spPr>
      </p:pic>
      <p:sp>
        <p:nvSpPr>
          <p:cNvPr id="372" name="Google Shape;372;g2d201bcf7dc_0_29"/>
          <p:cNvSpPr txBox="1"/>
          <p:nvPr/>
        </p:nvSpPr>
        <p:spPr>
          <a:xfrm>
            <a:off x="1902450" y="1626475"/>
            <a:ext cx="8387100" cy="1015800"/>
          </a:xfrm>
          <a:prstGeom prst="rect">
            <a:avLst/>
          </a:prstGeom>
          <a:noFill/>
          <a:ln>
            <a:noFill/>
          </a:ln>
        </p:spPr>
        <p:txBody>
          <a:bodyPr anchorCtr="0" anchor="t" bIns="91425" lIns="91425" spcFirstLastPara="1" rIns="91425" wrap="square" tIns="91425">
            <a:spAutoFit/>
          </a:bodyPr>
          <a:lstStyle/>
          <a:p>
            <a:pPr indent="0" lvl="0" marL="457200" rtl="0" algn="ctr">
              <a:lnSpc>
                <a:spcPct val="90000"/>
              </a:lnSpc>
              <a:spcBef>
                <a:spcPts val="0"/>
              </a:spcBef>
              <a:spcAft>
                <a:spcPts val="0"/>
              </a:spcAft>
              <a:buNone/>
            </a:pPr>
            <a:r>
              <a:rPr b="1" lang="en-US" sz="3000">
                <a:solidFill>
                  <a:srgbClr val="A77BCA"/>
                </a:solidFill>
                <a:latin typeface="Catamaran"/>
                <a:ea typeface="Catamaran"/>
                <a:cs typeface="Catamaran"/>
                <a:sym typeface="Catamaran"/>
              </a:rPr>
              <a:t>5. Match the EU country to the food it is famous for.</a:t>
            </a:r>
            <a:endParaRPr/>
          </a:p>
        </p:txBody>
      </p:sp>
      <p:sp>
        <p:nvSpPr>
          <p:cNvPr id="373" name="Google Shape;373;g2d201bcf7dc_0_29"/>
          <p:cNvSpPr txBox="1"/>
          <p:nvPr/>
        </p:nvSpPr>
        <p:spPr>
          <a:xfrm>
            <a:off x="782075" y="2547250"/>
            <a:ext cx="4134300" cy="3509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3000">
                <a:solidFill>
                  <a:srgbClr val="A77BCA"/>
                </a:solidFill>
                <a:latin typeface="Catamaran"/>
                <a:ea typeface="Catamaran"/>
                <a:cs typeface="Catamaran"/>
                <a:sym typeface="Catamaran"/>
              </a:rPr>
              <a:t>Waffles</a:t>
            </a:r>
            <a:endParaRPr b="1" sz="3000">
              <a:solidFill>
                <a:srgbClr val="A77BCA"/>
              </a:solidFill>
              <a:latin typeface="Catamaran"/>
              <a:ea typeface="Catamaran"/>
              <a:cs typeface="Catamaran"/>
              <a:sym typeface="Catamaran"/>
            </a:endParaRPr>
          </a:p>
          <a:p>
            <a:pPr indent="0" lvl="0" marL="0" rtl="0" algn="l">
              <a:lnSpc>
                <a:spcPct val="90000"/>
              </a:lnSpc>
              <a:spcBef>
                <a:spcPts val="0"/>
              </a:spcBef>
              <a:spcAft>
                <a:spcPts val="0"/>
              </a:spcAft>
              <a:buNone/>
            </a:pPr>
            <a:r>
              <a:t/>
            </a:r>
            <a:endParaRPr b="1" sz="3000">
              <a:solidFill>
                <a:srgbClr val="A77BCA"/>
              </a:solidFill>
              <a:latin typeface="Catamaran"/>
              <a:ea typeface="Catamaran"/>
              <a:cs typeface="Catamaran"/>
              <a:sym typeface="Catamaran"/>
            </a:endParaRPr>
          </a:p>
          <a:p>
            <a:pPr indent="0" lvl="0" marL="0" rtl="0" algn="l">
              <a:lnSpc>
                <a:spcPct val="90000"/>
              </a:lnSpc>
              <a:spcBef>
                <a:spcPts val="0"/>
              </a:spcBef>
              <a:spcAft>
                <a:spcPts val="0"/>
              </a:spcAft>
              <a:buNone/>
            </a:pPr>
            <a:r>
              <a:rPr b="1" lang="en-US" sz="3000">
                <a:solidFill>
                  <a:srgbClr val="A77BCA"/>
                </a:solidFill>
                <a:latin typeface="Catamaran"/>
                <a:ea typeface="Catamaran"/>
                <a:cs typeface="Catamaran"/>
                <a:sym typeface="Catamaran"/>
              </a:rPr>
              <a:t>Dumplings</a:t>
            </a:r>
            <a:endParaRPr b="1" sz="3000">
              <a:solidFill>
                <a:srgbClr val="A77BCA"/>
              </a:solidFill>
              <a:latin typeface="Catamaran"/>
              <a:ea typeface="Catamaran"/>
              <a:cs typeface="Catamaran"/>
              <a:sym typeface="Catamaran"/>
            </a:endParaRPr>
          </a:p>
          <a:p>
            <a:pPr indent="0" lvl="0" marL="0" rtl="0" algn="l">
              <a:lnSpc>
                <a:spcPct val="90000"/>
              </a:lnSpc>
              <a:spcBef>
                <a:spcPts val="0"/>
              </a:spcBef>
              <a:spcAft>
                <a:spcPts val="0"/>
              </a:spcAft>
              <a:buNone/>
            </a:pPr>
            <a:r>
              <a:t/>
            </a:r>
            <a:endParaRPr b="1" sz="3000">
              <a:solidFill>
                <a:srgbClr val="A77BCA"/>
              </a:solidFill>
              <a:latin typeface="Catamaran"/>
              <a:ea typeface="Catamaran"/>
              <a:cs typeface="Catamaran"/>
              <a:sym typeface="Catamaran"/>
            </a:endParaRPr>
          </a:p>
          <a:p>
            <a:pPr indent="0" lvl="0" marL="0" rtl="0" algn="l">
              <a:lnSpc>
                <a:spcPct val="90000"/>
              </a:lnSpc>
              <a:spcBef>
                <a:spcPts val="0"/>
              </a:spcBef>
              <a:spcAft>
                <a:spcPts val="0"/>
              </a:spcAft>
              <a:buNone/>
            </a:pPr>
            <a:r>
              <a:rPr b="1" lang="en-US" sz="3000">
                <a:solidFill>
                  <a:srgbClr val="A77BCA"/>
                </a:solidFill>
                <a:latin typeface="Catamaran"/>
                <a:ea typeface="Catamaran"/>
                <a:cs typeface="Catamaran"/>
                <a:sym typeface="Catamaran"/>
              </a:rPr>
              <a:t>Pickles</a:t>
            </a:r>
            <a:endParaRPr b="1" sz="3000">
              <a:solidFill>
                <a:srgbClr val="A77BCA"/>
              </a:solidFill>
              <a:latin typeface="Catamaran"/>
              <a:ea typeface="Catamaran"/>
              <a:cs typeface="Catamaran"/>
              <a:sym typeface="Catamaran"/>
            </a:endParaRPr>
          </a:p>
          <a:p>
            <a:pPr indent="0" lvl="0" marL="0" rtl="0" algn="l">
              <a:lnSpc>
                <a:spcPct val="90000"/>
              </a:lnSpc>
              <a:spcBef>
                <a:spcPts val="0"/>
              </a:spcBef>
              <a:spcAft>
                <a:spcPts val="0"/>
              </a:spcAft>
              <a:buNone/>
            </a:pPr>
            <a:r>
              <a:t/>
            </a:r>
            <a:endParaRPr b="1" sz="3000">
              <a:solidFill>
                <a:srgbClr val="A77BCA"/>
              </a:solidFill>
              <a:latin typeface="Catamaran"/>
              <a:ea typeface="Catamaran"/>
              <a:cs typeface="Catamaran"/>
              <a:sym typeface="Catamaran"/>
            </a:endParaRPr>
          </a:p>
          <a:p>
            <a:pPr indent="0" lvl="0" marL="0" rtl="0" algn="l">
              <a:lnSpc>
                <a:spcPct val="90000"/>
              </a:lnSpc>
              <a:spcBef>
                <a:spcPts val="0"/>
              </a:spcBef>
              <a:spcAft>
                <a:spcPts val="0"/>
              </a:spcAft>
              <a:buNone/>
            </a:pPr>
            <a:r>
              <a:rPr b="1" lang="en-US" sz="3000">
                <a:solidFill>
                  <a:srgbClr val="A77BCA"/>
                </a:solidFill>
                <a:latin typeface="Catamaran"/>
                <a:ea typeface="Catamaran"/>
                <a:cs typeface="Catamaran"/>
                <a:sym typeface="Catamaran"/>
              </a:rPr>
              <a:t>Moussaka</a:t>
            </a:r>
            <a:endParaRPr b="1" sz="3000">
              <a:solidFill>
                <a:srgbClr val="A77BCA"/>
              </a:solidFill>
              <a:latin typeface="Catamaran"/>
              <a:ea typeface="Catamaran"/>
              <a:cs typeface="Catamaran"/>
              <a:sym typeface="Catamaran"/>
            </a:endParaRPr>
          </a:p>
          <a:p>
            <a:pPr indent="0" lvl="0" marL="0" rtl="0" algn="l">
              <a:lnSpc>
                <a:spcPct val="90000"/>
              </a:lnSpc>
              <a:spcBef>
                <a:spcPts val="0"/>
              </a:spcBef>
              <a:spcAft>
                <a:spcPts val="0"/>
              </a:spcAft>
              <a:buNone/>
            </a:pPr>
            <a:r>
              <a:t/>
            </a:r>
            <a:endParaRPr b="1" sz="3000">
              <a:solidFill>
                <a:srgbClr val="A77BCA"/>
              </a:solidFill>
              <a:latin typeface="Catamaran"/>
              <a:ea typeface="Catamaran"/>
              <a:cs typeface="Catamaran"/>
              <a:sym typeface="Catamar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78" name="Shape 378"/>
        <p:cNvGrpSpPr/>
        <p:nvPr/>
      </p:nvGrpSpPr>
      <p:grpSpPr>
        <a:xfrm>
          <a:off x="0" y="0"/>
          <a:ext cx="0" cy="0"/>
          <a:chOff x="0" y="0"/>
          <a:chExt cx="0" cy="0"/>
        </a:xfrm>
      </p:grpSpPr>
      <p:pic>
        <p:nvPicPr>
          <p:cNvPr id="379" name="Google Shape;379;g2d0ec5b3b2f_0_52"/>
          <p:cNvPicPr preferRelativeResize="0"/>
          <p:nvPr/>
        </p:nvPicPr>
        <p:blipFill>
          <a:blip r:embed="rId3">
            <a:alphaModFix/>
          </a:blip>
          <a:stretch>
            <a:fillRect/>
          </a:stretch>
        </p:blipFill>
        <p:spPr>
          <a:xfrm>
            <a:off x="2" y="0"/>
            <a:ext cx="2525972" cy="1430376"/>
          </a:xfrm>
          <a:prstGeom prst="rect">
            <a:avLst/>
          </a:prstGeom>
          <a:noFill/>
          <a:ln>
            <a:noFill/>
          </a:ln>
        </p:spPr>
      </p:pic>
      <p:pic>
        <p:nvPicPr>
          <p:cNvPr id="380" name="Google Shape;380;g2d0ec5b3b2f_0_52"/>
          <p:cNvPicPr preferRelativeResize="0"/>
          <p:nvPr/>
        </p:nvPicPr>
        <p:blipFill>
          <a:blip r:embed="rId4">
            <a:alphaModFix/>
          </a:blip>
          <a:stretch>
            <a:fillRect/>
          </a:stretch>
        </p:blipFill>
        <p:spPr>
          <a:xfrm>
            <a:off x="9666025" y="0"/>
            <a:ext cx="2525972" cy="1486335"/>
          </a:xfrm>
          <a:prstGeom prst="rect">
            <a:avLst/>
          </a:prstGeom>
          <a:noFill/>
          <a:ln>
            <a:noFill/>
          </a:ln>
        </p:spPr>
      </p:pic>
      <p:sp>
        <p:nvSpPr>
          <p:cNvPr id="381" name="Google Shape;381;g2d0ec5b3b2f_0_52"/>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a:p>
            <a:pPr indent="0" lvl="0" marL="0" rtl="0" algn="ctr">
              <a:lnSpc>
                <a:spcPct val="90000"/>
              </a:lnSpc>
              <a:spcBef>
                <a:spcPts val="0"/>
              </a:spcBef>
              <a:spcAft>
                <a:spcPts val="0"/>
              </a:spcAft>
              <a:buClr>
                <a:srgbClr val="A77BCA"/>
              </a:buClr>
              <a:buSzPts val="4000"/>
              <a:buNone/>
            </a:pPr>
            <a:r>
              <a:t/>
            </a:r>
            <a:endParaRPr>
              <a:latin typeface="Catamaran"/>
              <a:ea typeface="Catamaran"/>
              <a:cs typeface="Catamaran"/>
              <a:sym typeface="Catamaran"/>
            </a:endParaRPr>
          </a:p>
          <a:p>
            <a:pPr indent="0" lvl="0" marL="0" rtl="0" algn="ctr">
              <a:lnSpc>
                <a:spcPct val="90000"/>
              </a:lnSpc>
              <a:spcBef>
                <a:spcPts val="0"/>
              </a:spcBef>
              <a:spcAft>
                <a:spcPts val="0"/>
              </a:spcAft>
              <a:buClr>
                <a:srgbClr val="A77BCA"/>
              </a:buClr>
              <a:buSzPts val="4000"/>
              <a:buNone/>
            </a:pPr>
            <a:r>
              <a:t/>
            </a:r>
            <a:endParaRPr>
              <a:latin typeface="Catamaran"/>
              <a:ea typeface="Catamaran"/>
              <a:cs typeface="Catamaran"/>
              <a:sym typeface="Catamaran"/>
            </a:endParaRPr>
          </a:p>
          <a:p>
            <a:pPr indent="0" lvl="0" marL="0" rtl="0" algn="ctr">
              <a:lnSpc>
                <a:spcPct val="90000"/>
              </a:lnSpc>
              <a:spcBef>
                <a:spcPts val="0"/>
              </a:spcBef>
              <a:spcAft>
                <a:spcPts val="0"/>
              </a:spcAft>
              <a:buClr>
                <a:srgbClr val="A77BCA"/>
              </a:buClr>
              <a:buSzPts val="4000"/>
              <a:buNone/>
            </a:pPr>
            <a:r>
              <a:rPr lang="en-US" sz="7000">
                <a:latin typeface="Catamaran"/>
                <a:ea typeface="Catamaran"/>
                <a:cs typeface="Catamaran"/>
                <a:sym typeface="Catamaran"/>
              </a:rPr>
              <a:t>Answers</a:t>
            </a:r>
            <a:endParaRPr sz="7000">
              <a:latin typeface="Catamaran"/>
              <a:ea typeface="Catamaran"/>
              <a:cs typeface="Catamaran"/>
              <a:sym typeface="Catamaran"/>
            </a:endParaRPr>
          </a:p>
          <a:p>
            <a:pPr indent="0" lvl="0" marL="0" rtl="0" algn="ctr">
              <a:lnSpc>
                <a:spcPct val="90000"/>
              </a:lnSpc>
              <a:spcBef>
                <a:spcPts val="0"/>
              </a:spcBef>
              <a:spcAft>
                <a:spcPts val="0"/>
              </a:spcAft>
              <a:buClr>
                <a:srgbClr val="A77BCA"/>
              </a:buClr>
              <a:buSzPts val="4000"/>
              <a:buNone/>
            </a:pPr>
            <a:r>
              <a:t/>
            </a:r>
            <a:endParaRPr sz="7000">
              <a:latin typeface="Catamaran"/>
              <a:ea typeface="Catamaran"/>
              <a:cs typeface="Catamaran"/>
              <a:sym typeface="Catamaran"/>
            </a:endParaRPr>
          </a:p>
          <a:p>
            <a:pPr indent="0" lvl="0" marL="0" rtl="0" algn="ctr">
              <a:lnSpc>
                <a:spcPct val="90000"/>
              </a:lnSpc>
              <a:spcBef>
                <a:spcPts val="0"/>
              </a:spcBef>
              <a:spcAft>
                <a:spcPts val="0"/>
              </a:spcAft>
              <a:buClr>
                <a:srgbClr val="A77BCA"/>
              </a:buClr>
              <a:buSzPts val="4000"/>
              <a:buNone/>
            </a:pPr>
            <a:r>
              <a:rPr lang="en-US" sz="3000">
                <a:latin typeface="Catamaran"/>
                <a:ea typeface="Catamaran"/>
                <a:cs typeface="Catamaran"/>
                <a:sym typeface="Catamaran"/>
              </a:rPr>
              <a:t>(one point for every correct answer)</a:t>
            </a:r>
            <a:endParaRPr sz="3000">
              <a:latin typeface="Catamaran"/>
              <a:ea typeface="Catamaran"/>
              <a:cs typeface="Catamaran"/>
              <a:sym typeface="Catamar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86" name="Shape 386"/>
        <p:cNvGrpSpPr/>
        <p:nvPr/>
      </p:nvGrpSpPr>
      <p:grpSpPr>
        <a:xfrm>
          <a:off x="0" y="0"/>
          <a:ext cx="0" cy="0"/>
          <a:chOff x="0" y="0"/>
          <a:chExt cx="0" cy="0"/>
        </a:xfrm>
      </p:grpSpPr>
      <p:pic>
        <p:nvPicPr>
          <p:cNvPr id="387" name="Google Shape;387;g2d0ec5b3b2f_0_22"/>
          <p:cNvPicPr preferRelativeResize="0"/>
          <p:nvPr/>
        </p:nvPicPr>
        <p:blipFill>
          <a:blip r:embed="rId3">
            <a:alphaModFix/>
          </a:blip>
          <a:stretch>
            <a:fillRect/>
          </a:stretch>
        </p:blipFill>
        <p:spPr>
          <a:xfrm>
            <a:off x="2" y="0"/>
            <a:ext cx="2525972" cy="1430376"/>
          </a:xfrm>
          <a:prstGeom prst="rect">
            <a:avLst/>
          </a:prstGeom>
          <a:noFill/>
          <a:ln>
            <a:noFill/>
          </a:ln>
        </p:spPr>
      </p:pic>
      <p:pic>
        <p:nvPicPr>
          <p:cNvPr id="388" name="Google Shape;388;g2d0ec5b3b2f_0_22"/>
          <p:cNvPicPr preferRelativeResize="0"/>
          <p:nvPr/>
        </p:nvPicPr>
        <p:blipFill>
          <a:blip r:embed="rId4">
            <a:alphaModFix/>
          </a:blip>
          <a:stretch>
            <a:fillRect/>
          </a:stretch>
        </p:blipFill>
        <p:spPr>
          <a:xfrm>
            <a:off x="9666025" y="0"/>
            <a:ext cx="2525972" cy="1486335"/>
          </a:xfrm>
          <a:prstGeom prst="rect">
            <a:avLst/>
          </a:prstGeom>
          <a:noFill/>
          <a:ln>
            <a:noFill/>
          </a:ln>
        </p:spPr>
      </p:pic>
      <p:sp>
        <p:nvSpPr>
          <p:cNvPr id="389" name="Google Shape;389;g2d0ec5b3b2f_0_22"/>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a:p>
            <a:pPr indent="0" lvl="0" marL="0" rtl="0" algn="ctr">
              <a:lnSpc>
                <a:spcPct val="90000"/>
              </a:lnSpc>
              <a:spcBef>
                <a:spcPts val="0"/>
              </a:spcBef>
              <a:spcAft>
                <a:spcPts val="0"/>
              </a:spcAft>
              <a:buClr>
                <a:srgbClr val="A77BCA"/>
              </a:buClr>
              <a:buSzPts val="4000"/>
              <a:buNone/>
            </a:pPr>
            <a:r>
              <a:t/>
            </a:r>
            <a:endParaRPr>
              <a:latin typeface="Catamaran"/>
              <a:ea typeface="Catamaran"/>
              <a:cs typeface="Catamaran"/>
              <a:sym typeface="Catamaran"/>
            </a:endParaRPr>
          </a:p>
          <a:p>
            <a:pPr indent="0" lvl="0" marL="0" rtl="0" algn="ctr">
              <a:lnSpc>
                <a:spcPct val="90000"/>
              </a:lnSpc>
              <a:spcBef>
                <a:spcPts val="0"/>
              </a:spcBef>
              <a:spcAft>
                <a:spcPts val="0"/>
              </a:spcAft>
              <a:buClr>
                <a:srgbClr val="A77BCA"/>
              </a:buClr>
              <a:buSzPts val="4000"/>
              <a:buNone/>
            </a:pPr>
            <a:r>
              <a:t/>
            </a:r>
            <a:endParaRPr>
              <a:latin typeface="Catamaran"/>
              <a:ea typeface="Catamaran"/>
              <a:cs typeface="Catamaran"/>
              <a:sym typeface="Catamaran"/>
            </a:endParaRPr>
          </a:p>
          <a:p>
            <a:pPr indent="0" lvl="0" marL="0" rtl="0" algn="l">
              <a:lnSpc>
                <a:spcPct val="90000"/>
              </a:lnSpc>
              <a:spcBef>
                <a:spcPts val="0"/>
              </a:spcBef>
              <a:spcAft>
                <a:spcPts val="0"/>
              </a:spcAft>
              <a:buNone/>
            </a:pPr>
            <a:r>
              <a:t/>
            </a:r>
            <a:endParaRPr>
              <a:latin typeface="Catamaran"/>
              <a:ea typeface="Catamaran"/>
              <a:cs typeface="Catamaran"/>
              <a:sym typeface="Catamaran"/>
            </a:endParaRPr>
          </a:p>
        </p:txBody>
      </p:sp>
      <p:pic>
        <p:nvPicPr>
          <p:cNvPr id="390" name="Google Shape;390;g2d0ec5b3b2f_0_22"/>
          <p:cNvPicPr preferRelativeResize="0"/>
          <p:nvPr/>
        </p:nvPicPr>
        <p:blipFill>
          <a:blip r:embed="rId5">
            <a:alphaModFix/>
          </a:blip>
          <a:stretch>
            <a:fillRect/>
          </a:stretch>
        </p:blipFill>
        <p:spPr>
          <a:xfrm>
            <a:off x="325775" y="3115500"/>
            <a:ext cx="2428875" cy="1619250"/>
          </a:xfrm>
          <a:prstGeom prst="rect">
            <a:avLst/>
          </a:prstGeom>
          <a:noFill/>
          <a:ln>
            <a:noFill/>
          </a:ln>
        </p:spPr>
      </p:pic>
      <p:pic>
        <p:nvPicPr>
          <p:cNvPr id="391" name="Google Shape;391;g2d0ec5b3b2f_0_22"/>
          <p:cNvPicPr preferRelativeResize="0"/>
          <p:nvPr/>
        </p:nvPicPr>
        <p:blipFill>
          <a:blip r:embed="rId6">
            <a:alphaModFix/>
          </a:blip>
          <a:stretch>
            <a:fillRect/>
          </a:stretch>
        </p:blipFill>
        <p:spPr>
          <a:xfrm>
            <a:off x="3321183" y="3136600"/>
            <a:ext cx="2698742" cy="1619250"/>
          </a:xfrm>
          <a:prstGeom prst="rect">
            <a:avLst/>
          </a:prstGeom>
          <a:noFill/>
          <a:ln>
            <a:noFill/>
          </a:ln>
        </p:spPr>
      </p:pic>
      <p:pic>
        <p:nvPicPr>
          <p:cNvPr id="392" name="Google Shape;392;g2d0ec5b3b2f_0_22"/>
          <p:cNvPicPr preferRelativeResize="0"/>
          <p:nvPr/>
        </p:nvPicPr>
        <p:blipFill>
          <a:blip r:embed="rId7">
            <a:alphaModFix/>
          </a:blip>
          <a:stretch>
            <a:fillRect/>
          </a:stretch>
        </p:blipFill>
        <p:spPr>
          <a:xfrm>
            <a:off x="236403" y="5181875"/>
            <a:ext cx="2860720" cy="1430375"/>
          </a:xfrm>
          <a:prstGeom prst="rect">
            <a:avLst/>
          </a:prstGeom>
          <a:noFill/>
          <a:ln>
            <a:noFill/>
          </a:ln>
        </p:spPr>
      </p:pic>
      <p:pic>
        <p:nvPicPr>
          <p:cNvPr id="393" name="Google Shape;393;g2d0ec5b3b2f_0_22"/>
          <p:cNvPicPr preferRelativeResize="0"/>
          <p:nvPr/>
        </p:nvPicPr>
        <p:blipFill>
          <a:blip r:embed="rId8">
            <a:alphaModFix/>
          </a:blip>
          <a:stretch>
            <a:fillRect/>
          </a:stretch>
        </p:blipFill>
        <p:spPr>
          <a:xfrm>
            <a:off x="3321175" y="5181875"/>
            <a:ext cx="2860726" cy="1430339"/>
          </a:xfrm>
          <a:prstGeom prst="rect">
            <a:avLst/>
          </a:prstGeom>
          <a:noFill/>
          <a:ln>
            <a:noFill/>
          </a:ln>
        </p:spPr>
      </p:pic>
      <p:sp>
        <p:nvSpPr>
          <p:cNvPr id="394" name="Google Shape;394;g2d0ec5b3b2f_0_22"/>
          <p:cNvSpPr txBox="1"/>
          <p:nvPr/>
        </p:nvSpPr>
        <p:spPr>
          <a:xfrm>
            <a:off x="606800" y="1829338"/>
            <a:ext cx="11345700" cy="1015800"/>
          </a:xfrm>
          <a:prstGeom prst="rect">
            <a:avLst/>
          </a:prstGeom>
          <a:noFill/>
          <a:ln>
            <a:noFill/>
          </a:ln>
        </p:spPr>
        <p:txBody>
          <a:bodyPr anchorCtr="0" anchor="t" bIns="91425" lIns="91425" spcFirstLastPara="1" rIns="91425" wrap="square" tIns="91425">
            <a:spAutoFit/>
          </a:bodyPr>
          <a:lstStyle/>
          <a:p>
            <a:pPr indent="-419100" lvl="0" marL="457200" rtl="0" algn="ctr">
              <a:lnSpc>
                <a:spcPct val="90000"/>
              </a:lnSpc>
              <a:spcBef>
                <a:spcPts val="0"/>
              </a:spcBef>
              <a:spcAft>
                <a:spcPts val="0"/>
              </a:spcAft>
              <a:buClr>
                <a:srgbClr val="A77BCA"/>
              </a:buClr>
              <a:buSzPts val="3000"/>
              <a:buFont typeface="Catamaran"/>
              <a:buAutoNum type="arabicPeriod"/>
            </a:pPr>
            <a:r>
              <a:rPr b="1" lang="en-US" sz="3000">
                <a:solidFill>
                  <a:srgbClr val="A77BCA"/>
                </a:solidFill>
                <a:latin typeface="Catamaran"/>
                <a:ea typeface="Catamaran"/>
                <a:cs typeface="Catamaran"/>
                <a:sym typeface="Catamaran"/>
              </a:rPr>
              <a:t>These are flags from other EU countries. Match the flag with the EU country</a:t>
            </a:r>
            <a:endParaRPr sz="400"/>
          </a:p>
        </p:txBody>
      </p:sp>
      <p:sp>
        <p:nvSpPr>
          <p:cNvPr id="395" name="Google Shape;395;g2d0ec5b3b2f_0_22"/>
          <p:cNvSpPr txBox="1"/>
          <p:nvPr/>
        </p:nvSpPr>
        <p:spPr>
          <a:xfrm>
            <a:off x="7602275" y="3491025"/>
            <a:ext cx="620100" cy="8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2d0ec5b3b2f_0_22"/>
          <p:cNvSpPr txBox="1"/>
          <p:nvPr/>
        </p:nvSpPr>
        <p:spPr>
          <a:xfrm>
            <a:off x="7637725" y="4696050"/>
            <a:ext cx="655800" cy="9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g2d0ec5b3b2f_0_22"/>
          <p:cNvSpPr txBox="1"/>
          <p:nvPr/>
        </p:nvSpPr>
        <p:spPr>
          <a:xfrm>
            <a:off x="7017500" y="3048000"/>
            <a:ext cx="460800" cy="7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2d0ec5b3b2f_0_22"/>
          <p:cNvSpPr txBox="1"/>
          <p:nvPr/>
        </p:nvSpPr>
        <p:spPr>
          <a:xfrm>
            <a:off x="7513675" y="3136600"/>
            <a:ext cx="3030300" cy="281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g2d0ec5b3b2f_0_22"/>
          <p:cNvSpPr txBox="1"/>
          <p:nvPr/>
        </p:nvSpPr>
        <p:spPr>
          <a:xfrm>
            <a:off x="7247850" y="4465675"/>
            <a:ext cx="4093500" cy="72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900"/>
          </a:p>
        </p:txBody>
      </p:sp>
      <p:sp>
        <p:nvSpPr>
          <p:cNvPr id="400" name="Google Shape;400;g2d0ec5b3b2f_0_22"/>
          <p:cNvSpPr txBox="1"/>
          <p:nvPr/>
        </p:nvSpPr>
        <p:spPr>
          <a:xfrm>
            <a:off x="412750" y="2673600"/>
            <a:ext cx="620100" cy="44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3000">
                <a:solidFill>
                  <a:schemeClr val="dk1"/>
                </a:solidFill>
                <a:latin typeface="Catamaran"/>
                <a:ea typeface="Catamaran"/>
                <a:cs typeface="Catamaran"/>
                <a:sym typeface="Catamaran"/>
              </a:rPr>
              <a:t>1</a:t>
            </a:r>
            <a:r>
              <a:rPr b="1" lang="en-US" sz="3000">
                <a:solidFill>
                  <a:srgbClr val="A77BCA"/>
                </a:solidFill>
                <a:latin typeface="Catamaran"/>
                <a:ea typeface="Catamaran"/>
                <a:cs typeface="Catamaran"/>
                <a:sym typeface="Catamaran"/>
              </a:rPr>
              <a:t> </a:t>
            </a:r>
            <a:endParaRPr sz="2400">
              <a:latin typeface="Catamaran"/>
              <a:ea typeface="Catamaran"/>
              <a:cs typeface="Catamaran"/>
              <a:sym typeface="Catamaran"/>
            </a:endParaRPr>
          </a:p>
        </p:txBody>
      </p:sp>
      <p:sp>
        <p:nvSpPr>
          <p:cNvPr id="401" name="Google Shape;401;g2d0ec5b3b2f_0_22"/>
          <p:cNvSpPr txBox="1"/>
          <p:nvPr/>
        </p:nvSpPr>
        <p:spPr>
          <a:xfrm>
            <a:off x="3321175" y="2673600"/>
            <a:ext cx="620100" cy="44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3000">
                <a:solidFill>
                  <a:schemeClr val="dk1"/>
                </a:solidFill>
                <a:latin typeface="Catamaran"/>
                <a:ea typeface="Catamaran"/>
                <a:cs typeface="Catamaran"/>
                <a:sym typeface="Catamaran"/>
              </a:rPr>
              <a:t>2</a:t>
            </a:r>
            <a:endParaRPr sz="2400">
              <a:latin typeface="Catamaran"/>
              <a:ea typeface="Catamaran"/>
              <a:cs typeface="Catamaran"/>
              <a:sym typeface="Catamaran"/>
            </a:endParaRPr>
          </a:p>
        </p:txBody>
      </p:sp>
      <p:sp>
        <p:nvSpPr>
          <p:cNvPr id="402" name="Google Shape;402;g2d0ec5b3b2f_0_22"/>
          <p:cNvSpPr txBox="1"/>
          <p:nvPr/>
        </p:nvSpPr>
        <p:spPr>
          <a:xfrm>
            <a:off x="325775" y="4737363"/>
            <a:ext cx="620100" cy="44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3000">
                <a:solidFill>
                  <a:schemeClr val="dk1"/>
                </a:solidFill>
                <a:latin typeface="Catamaran"/>
                <a:ea typeface="Catamaran"/>
                <a:cs typeface="Catamaran"/>
                <a:sym typeface="Catamaran"/>
              </a:rPr>
              <a:t>3</a:t>
            </a:r>
            <a:r>
              <a:rPr b="1" lang="en-US" sz="3000">
                <a:solidFill>
                  <a:srgbClr val="A77BCA"/>
                </a:solidFill>
                <a:latin typeface="Catamaran"/>
                <a:ea typeface="Catamaran"/>
                <a:cs typeface="Catamaran"/>
                <a:sym typeface="Catamaran"/>
              </a:rPr>
              <a:t> </a:t>
            </a:r>
            <a:endParaRPr sz="2400">
              <a:latin typeface="Catamaran"/>
              <a:ea typeface="Catamaran"/>
              <a:cs typeface="Catamaran"/>
              <a:sym typeface="Catamaran"/>
            </a:endParaRPr>
          </a:p>
        </p:txBody>
      </p:sp>
      <p:sp>
        <p:nvSpPr>
          <p:cNvPr id="403" name="Google Shape;403;g2d0ec5b3b2f_0_22"/>
          <p:cNvSpPr txBox="1"/>
          <p:nvPr/>
        </p:nvSpPr>
        <p:spPr>
          <a:xfrm>
            <a:off x="3321175" y="4776950"/>
            <a:ext cx="620100" cy="44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3000">
                <a:solidFill>
                  <a:schemeClr val="dk1"/>
                </a:solidFill>
                <a:latin typeface="Catamaran"/>
                <a:ea typeface="Catamaran"/>
                <a:cs typeface="Catamaran"/>
                <a:sym typeface="Catamaran"/>
              </a:rPr>
              <a:t>4</a:t>
            </a:r>
            <a:endParaRPr sz="2400">
              <a:latin typeface="Catamaran"/>
              <a:ea typeface="Catamaran"/>
              <a:cs typeface="Catamaran"/>
              <a:sym typeface="Catamaran"/>
            </a:endParaRPr>
          </a:p>
        </p:txBody>
      </p:sp>
      <p:sp>
        <p:nvSpPr>
          <p:cNvPr id="404" name="Google Shape;404;g2d0ec5b3b2f_0_22"/>
          <p:cNvSpPr txBox="1"/>
          <p:nvPr/>
        </p:nvSpPr>
        <p:spPr>
          <a:xfrm>
            <a:off x="3321175" y="6265975"/>
            <a:ext cx="3000000" cy="600300"/>
          </a:xfrm>
          <a:prstGeom prst="rect">
            <a:avLst/>
          </a:prstGeom>
          <a:noFill/>
          <a:ln>
            <a:noFill/>
          </a:ln>
        </p:spPr>
        <p:txBody>
          <a:bodyPr anchorCtr="0" anchor="t" bIns="91425" lIns="91425" spcFirstLastPara="1" rIns="91425" wrap="square" tIns="91425">
            <a:spAutoFit/>
          </a:bodyPr>
          <a:lstStyle/>
          <a:p>
            <a:pPr indent="-419100" lvl="0" marL="457200" rtl="0" algn="l">
              <a:lnSpc>
                <a:spcPct val="90000"/>
              </a:lnSpc>
              <a:spcBef>
                <a:spcPts val="0"/>
              </a:spcBef>
              <a:spcAft>
                <a:spcPts val="0"/>
              </a:spcAft>
              <a:buClr>
                <a:schemeClr val="dk1"/>
              </a:buClr>
              <a:buSzPts val="3000"/>
              <a:buFont typeface="Catamaran"/>
              <a:buAutoNum type="alphaUcParenR"/>
            </a:pPr>
            <a:r>
              <a:rPr b="1" lang="en-US" sz="3000">
                <a:solidFill>
                  <a:schemeClr val="dk1"/>
                </a:solidFill>
                <a:latin typeface="Catamaran"/>
                <a:ea typeface="Catamaran"/>
                <a:cs typeface="Catamaran"/>
                <a:sym typeface="Catamaran"/>
              </a:rPr>
              <a:t>Slovenia</a:t>
            </a:r>
            <a:endParaRPr>
              <a:solidFill>
                <a:schemeClr val="dk1"/>
              </a:solidFill>
            </a:endParaRPr>
          </a:p>
        </p:txBody>
      </p:sp>
      <p:sp>
        <p:nvSpPr>
          <p:cNvPr id="405" name="Google Shape;405;g2d0ec5b3b2f_0_22"/>
          <p:cNvSpPr txBox="1"/>
          <p:nvPr/>
        </p:nvSpPr>
        <p:spPr>
          <a:xfrm>
            <a:off x="40213" y="4380425"/>
            <a:ext cx="3000000" cy="600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3000">
                <a:solidFill>
                  <a:schemeClr val="dk1"/>
                </a:solidFill>
                <a:latin typeface="Catamaran"/>
                <a:ea typeface="Catamaran"/>
                <a:cs typeface="Catamaran"/>
                <a:sym typeface="Catamaran"/>
              </a:rPr>
              <a:t>B) </a:t>
            </a:r>
            <a:r>
              <a:rPr b="1" lang="en-US" sz="3000">
                <a:solidFill>
                  <a:schemeClr val="dk1"/>
                </a:solidFill>
                <a:latin typeface="Catamaran"/>
                <a:ea typeface="Catamaran"/>
                <a:cs typeface="Catamaran"/>
                <a:sym typeface="Catamaran"/>
              </a:rPr>
              <a:t>Netherlands</a:t>
            </a:r>
            <a:endParaRPr>
              <a:solidFill>
                <a:schemeClr val="dk1"/>
              </a:solidFill>
            </a:endParaRPr>
          </a:p>
        </p:txBody>
      </p:sp>
      <p:sp>
        <p:nvSpPr>
          <p:cNvPr id="406" name="Google Shape;406;g2d0ec5b3b2f_0_22"/>
          <p:cNvSpPr txBox="1"/>
          <p:nvPr/>
        </p:nvSpPr>
        <p:spPr>
          <a:xfrm>
            <a:off x="3186125" y="4390588"/>
            <a:ext cx="3258900" cy="600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3000">
                <a:solidFill>
                  <a:schemeClr val="dk1"/>
                </a:solidFill>
                <a:latin typeface="Catamaran"/>
                <a:ea typeface="Catamaran"/>
                <a:cs typeface="Catamaran"/>
                <a:sym typeface="Catamaran"/>
              </a:rPr>
              <a:t>C) </a:t>
            </a:r>
            <a:r>
              <a:rPr b="1" lang="en-US" sz="3000">
                <a:solidFill>
                  <a:schemeClr val="dk1"/>
                </a:solidFill>
                <a:latin typeface="Catamaran"/>
                <a:ea typeface="Catamaran"/>
                <a:cs typeface="Catamaran"/>
                <a:sym typeface="Catamaran"/>
              </a:rPr>
              <a:t>Luxembourg</a:t>
            </a:r>
            <a:r>
              <a:rPr b="1" lang="en-US" sz="3000">
                <a:solidFill>
                  <a:srgbClr val="A77BCA"/>
                </a:solidFill>
                <a:latin typeface="Catamaran"/>
                <a:ea typeface="Catamaran"/>
                <a:cs typeface="Catamaran"/>
                <a:sym typeface="Catamaran"/>
              </a:rPr>
              <a:t> </a:t>
            </a:r>
            <a:endParaRPr/>
          </a:p>
        </p:txBody>
      </p:sp>
      <p:sp>
        <p:nvSpPr>
          <p:cNvPr id="407" name="Google Shape;407;g2d0ec5b3b2f_0_22"/>
          <p:cNvSpPr txBox="1"/>
          <p:nvPr/>
        </p:nvSpPr>
        <p:spPr>
          <a:xfrm>
            <a:off x="166750" y="6245650"/>
            <a:ext cx="3000000" cy="6003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3000">
                <a:solidFill>
                  <a:schemeClr val="dk1"/>
                </a:solidFill>
                <a:latin typeface="Catamaran"/>
                <a:ea typeface="Catamaran"/>
                <a:cs typeface="Catamaran"/>
                <a:sym typeface="Catamaran"/>
              </a:rPr>
              <a:t>D) </a:t>
            </a:r>
            <a:r>
              <a:rPr b="1" lang="en-US" sz="3000">
                <a:solidFill>
                  <a:schemeClr val="dk1"/>
                </a:solidFill>
                <a:latin typeface="Catamaran"/>
                <a:ea typeface="Catamaran"/>
                <a:cs typeface="Catamaran"/>
                <a:sym typeface="Catamaran"/>
              </a:rPr>
              <a:t>Croatia</a:t>
            </a:r>
            <a:r>
              <a:rPr b="1" lang="en-US" sz="3000">
                <a:solidFill>
                  <a:srgbClr val="A77BCA"/>
                </a:solidFill>
                <a:latin typeface="Catamaran"/>
                <a:ea typeface="Catamaran"/>
                <a:cs typeface="Catamaran"/>
                <a:sym typeface="Catamaran"/>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12" name="Shape 412"/>
        <p:cNvGrpSpPr/>
        <p:nvPr/>
      </p:nvGrpSpPr>
      <p:grpSpPr>
        <a:xfrm>
          <a:off x="0" y="0"/>
          <a:ext cx="0" cy="0"/>
          <a:chOff x="0" y="0"/>
          <a:chExt cx="0" cy="0"/>
        </a:xfrm>
      </p:grpSpPr>
      <p:pic>
        <p:nvPicPr>
          <p:cNvPr id="413" name="Google Shape;413;g2d0ec5b3b2f_0_71"/>
          <p:cNvPicPr preferRelativeResize="0"/>
          <p:nvPr/>
        </p:nvPicPr>
        <p:blipFill>
          <a:blip r:embed="rId3">
            <a:alphaModFix/>
          </a:blip>
          <a:stretch>
            <a:fillRect/>
          </a:stretch>
        </p:blipFill>
        <p:spPr>
          <a:xfrm>
            <a:off x="2" y="0"/>
            <a:ext cx="2525972" cy="1430376"/>
          </a:xfrm>
          <a:prstGeom prst="rect">
            <a:avLst/>
          </a:prstGeom>
          <a:noFill/>
          <a:ln>
            <a:noFill/>
          </a:ln>
        </p:spPr>
      </p:pic>
      <p:pic>
        <p:nvPicPr>
          <p:cNvPr id="414" name="Google Shape;414;g2d0ec5b3b2f_0_71"/>
          <p:cNvPicPr preferRelativeResize="0"/>
          <p:nvPr/>
        </p:nvPicPr>
        <p:blipFill>
          <a:blip r:embed="rId4">
            <a:alphaModFix/>
          </a:blip>
          <a:stretch>
            <a:fillRect/>
          </a:stretch>
        </p:blipFill>
        <p:spPr>
          <a:xfrm>
            <a:off x="9666025" y="0"/>
            <a:ext cx="2525972" cy="1486335"/>
          </a:xfrm>
          <a:prstGeom prst="rect">
            <a:avLst/>
          </a:prstGeom>
          <a:noFill/>
          <a:ln>
            <a:noFill/>
          </a:ln>
        </p:spPr>
      </p:pic>
      <p:sp>
        <p:nvSpPr>
          <p:cNvPr id="415" name="Google Shape;415;g2d0ec5b3b2f_0_71"/>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p:txBody>
      </p:sp>
      <p:sp>
        <p:nvSpPr>
          <p:cNvPr id="416" name="Google Shape;416;g2d0ec5b3b2f_0_71"/>
          <p:cNvSpPr txBox="1"/>
          <p:nvPr/>
        </p:nvSpPr>
        <p:spPr>
          <a:xfrm>
            <a:off x="1417675" y="2073350"/>
            <a:ext cx="9020100" cy="1205100"/>
          </a:xfrm>
          <a:prstGeom prst="rect">
            <a:avLst/>
          </a:prstGeom>
          <a:noFill/>
          <a:ln>
            <a:noFill/>
          </a:ln>
        </p:spPr>
        <p:txBody>
          <a:bodyPr anchorCtr="0" anchor="t" bIns="91425" lIns="91425" spcFirstLastPara="1" rIns="91425" wrap="square" tIns="91425">
            <a:noAutofit/>
          </a:bodyPr>
          <a:lstStyle/>
          <a:p>
            <a:pPr indent="0" lvl="0" marL="457200" rtl="0" algn="ctr">
              <a:lnSpc>
                <a:spcPct val="90000"/>
              </a:lnSpc>
              <a:spcBef>
                <a:spcPts val="0"/>
              </a:spcBef>
              <a:spcAft>
                <a:spcPts val="0"/>
              </a:spcAft>
              <a:buNone/>
            </a:pPr>
            <a:r>
              <a:rPr b="1" lang="en-US" sz="3000">
                <a:solidFill>
                  <a:srgbClr val="A77BCA"/>
                </a:solidFill>
                <a:latin typeface="Catamaran"/>
                <a:ea typeface="Catamaran"/>
                <a:cs typeface="Catamaran"/>
                <a:sym typeface="Catamaran"/>
              </a:rPr>
              <a:t>2. Which flag represents the country where you can find Notre Dame?</a:t>
            </a:r>
            <a:endParaRPr sz="3000"/>
          </a:p>
        </p:txBody>
      </p:sp>
      <p:pic>
        <p:nvPicPr>
          <p:cNvPr id="417" name="Google Shape;417;g2d0ec5b3b2f_0_71"/>
          <p:cNvPicPr preferRelativeResize="0"/>
          <p:nvPr/>
        </p:nvPicPr>
        <p:blipFill>
          <a:blip r:embed="rId5">
            <a:alphaModFix/>
          </a:blip>
          <a:stretch>
            <a:fillRect/>
          </a:stretch>
        </p:blipFill>
        <p:spPr>
          <a:xfrm>
            <a:off x="3712850" y="5095763"/>
            <a:ext cx="2743199" cy="1591600"/>
          </a:xfrm>
          <a:prstGeom prst="rect">
            <a:avLst/>
          </a:prstGeom>
          <a:noFill/>
          <a:ln>
            <a:noFill/>
          </a:ln>
        </p:spPr>
      </p:pic>
      <p:pic>
        <p:nvPicPr>
          <p:cNvPr id="418" name="Google Shape;418;g2d0ec5b3b2f_0_71"/>
          <p:cNvPicPr preferRelativeResize="0"/>
          <p:nvPr/>
        </p:nvPicPr>
        <p:blipFill>
          <a:blip r:embed="rId6">
            <a:alphaModFix/>
          </a:blip>
          <a:stretch>
            <a:fillRect/>
          </a:stretch>
        </p:blipFill>
        <p:spPr>
          <a:xfrm>
            <a:off x="198474" y="5148400"/>
            <a:ext cx="2743200" cy="1486325"/>
          </a:xfrm>
          <a:prstGeom prst="rect">
            <a:avLst/>
          </a:prstGeom>
          <a:noFill/>
          <a:ln>
            <a:noFill/>
          </a:ln>
        </p:spPr>
      </p:pic>
      <p:pic>
        <p:nvPicPr>
          <p:cNvPr id="419" name="Google Shape;419;g2d0ec5b3b2f_0_71"/>
          <p:cNvPicPr preferRelativeResize="0"/>
          <p:nvPr/>
        </p:nvPicPr>
        <p:blipFill>
          <a:blip r:embed="rId7">
            <a:alphaModFix/>
          </a:blip>
          <a:stretch>
            <a:fillRect/>
          </a:stretch>
        </p:blipFill>
        <p:spPr>
          <a:xfrm>
            <a:off x="3712850" y="3174350"/>
            <a:ext cx="2743200" cy="1486325"/>
          </a:xfrm>
          <a:prstGeom prst="rect">
            <a:avLst/>
          </a:prstGeom>
          <a:noFill/>
          <a:ln>
            <a:noFill/>
          </a:ln>
        </p:spPr>
      </p:pic>
      <p:pic>
        <p:nvPicPr>
          <p:cNvPr id="420" name="Google Shape;420;g2d0ec5b3b2f_0_71"/>
          <p:cNvPicPr preferRelativeResize="0"/>
          <p:nvPr/>
        </p:nvPicPr>
        <p:blipFill>
          <a:blip r:embed="rId8">
            <a:alphaModFix/>
          </a:blip>
          <a:stretch>
            <a:fillRect/>
          </a:stretch>
        </p:blipFill>
        <p:spPr>
          <a:xfrm>
            <a:off x="198475" y="2962975"/>
            <a:ext cx="2890425" cy="1909075"/>
          </a:xfrm>
          <a:prstGeom prst="rect">
            <a:avLst/>
          </a:prstGeom>
          <a:noFill/>
          <a:ln>
            <a:noFill/>
          </a:ln>
        </p:spPr>
      </p:pic>
      <p:sp>
        <p:nvSpPr>
          <p:cNvPr id="421" name="Google Shape;421;g2d0ec5b3b2f_0_71"/>
          <p:cNvSpPr txBox="1"/>
          <p:nvPr/>
        </p:nvSpPr>
        <p:spPr>
          <a:xfrm>
            <a:off x="412750" y="2673600"/>
            <a:ext cx="620100" cy="44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3000">
                <a:solidFill>
                  <a:schemeClr val="dk1"/>
                </a:solidFill>
                <a:latin typeface="Catamaran"/>
                <a:ea typeface="Catamaran"/>
                <a:cs typeface="Catamaran"/>
                <a:sym typeface="Catamaran"/>
              </a:rPr>
              <a:t>1</a:t>
            </a:r>
            <a:r>
              <a:rPr b="1" lang="en-US" sz="3000">
                <a:solidFill>
                  <a:srgbClr val="A77BCA"/>
                </a:solidFill>
                <a:latin typeface="Catamaran"/>
                <a:ea typeface="Catamaran"/>
                <a:cs typeface="Catamaran"/>
                <a:sym typeface="Catamaran"/>
              </a:rPr>
              <a:t> </a:t>
            </a:r>
            <a:endParaRPr sz="2400">
              <a:latin typeface="Catamaran"/>
              <a:ea typeface="Catamaran"/>
              <a:cs typeface="Catamaran"/>
              <a:sym typeface="Catamaran"/>
            </a:endParaRPr>
          </a:p>
        </p:txBody>
      </p:sp>
      <p:sp>
        <p:nvSpPr>
          <p:cNvPr id="422" name="Google Shape;422;g2d0ec5b3b2f_0_71"/>
          <p:cNvSpPr txBox="1"/>
          <p:nvPr/>
        </p:nvSpPr>
        <p:spPr>
          <a:xfrm>
            <a:off x="3536700" y="2836550"/>
            <a:ext cx="620100" cy="44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3000">
                <a:solidFill>
                  <a:schemeClr val="dk1"/>
                </a:solidFill>
                <a:latin typeface="Catamaran"/>
                <a:ea typeface="Catamaran"/>
                <a:cs typeface="Catamaran"/>
                <a:sym typeface="Catamaran"/>
              </a:rPr>
              <a:t>2</a:t>
            </a:r>
            <a:endParaRPr sz="2400">
              <a:latin typeface="Catamaran"/>
              <a:ea typeface="Catamaran"/>
              <a:cs typeface="Catamaran"/>
              <a:sym typeface="Catamaran"/>
            </a:endParaRPr>
          </a:p>
        </p:txBody>
      </p:sp>
      <p:sp>
        <p:nvSpPr>
          <p:cNvPr id="423" name="Google Shape;423;g2d0ec5b3b2f_0_71"/>
          <p:cNvSpPr txBox="1"/>
          <p:nvPr/>
        </p:nvSpPr>
        <p:spPr>
          <a:xfrm>
            <a:off x="325775" y="4737363"/>
            <a:ext cx="620100" cy="44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3000">
                <a:solidFill>
                  <a:schemeClr val="dk1"/>
                </a:solidFill>
                <a:latin typeface="Catamaran"/>
                <a:ea typeface="Catamaran"/>
                <a:cs typeface="Catamaran"/>
                <a:sym typeface="Catamaran"/>
              </a:rPr>
              <a:t>3</a:t>
            </a:r>
            <a:r>
              <a:rPr b="1" lang="en-US" sz="3000">
                <a:solidFill>
                  <a:srgbClr val="A77BCA"/>
                </a:solidFill>
                <a:latin typeface="Catamaran"/>
                <a:ea typeface="Catamaran"/>
                <a:cs typeface="Catamaran"/>
                <a:sym typeface="Catamaran"/>
              </a:rPr>
              <a:t> </a:t>
            </a:r>
            <a:endParaRPr sz="2400">
              <a:latin typeface="Catamaran"/>
              <a:ea typeface="Catamaran"/>
              <a:cs typeface="Catamaran"/>
              <a:sym typeface="Catamaran"/>
            </a:endParaRPr>
          </a:p>
        </p:txBody>
      </p:sp>
      <p:sp>
        <p:nvSpPr>
          <p:cNvPr id="424" name="Google Shape;424;g2d0ec5b3b2f_0_71"/>
          <p:cNvSpPr txBox="1"/>
          <p:nvPr/>
        </p:nvSpPr>
        <p:spPr>
          <a:xfrm>
            <a:off x="3321175" y="4776950"/>
            <a:ext cx="620100" cy="4419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3000">
                <a:solidFill>
                  <a:schemeClr val="dk1"/>
                </a:solidFill>
                <a:latin typeface="Catamaran"/>
                <a:ea typeface="Catamaran"/>
                <a:cs typeface="Catamaran"/>
                <a:sym typeface="Catamaran"/>
              </a:rPr>
              <a:t>4</a:t>
            </a:r>
            <a:endParaRPr sz="2400">
              <a:latin typeface="Catamaran"/>
              <a:ea typeface="Catamaran"/>
              <a:cs typeface="Catamaran"/>
              <a:sym typeface="Catamaran"/>
            </a:endParaRPr>
          </a:p>
        </p:txBody>
      </p:sp>
      <p:sp>
        <p:nvSpPr>
          <p:cNvPr id="425" name="Google Shape;425;g2d0ec5b3b2f_0_71"/>
          <p:cNvSpPr txBox="1"/>
          <p:nvPr/>
        </p:nvSpPr>
        <p:spPr>
          <a:xfrm>
            <a:off x="6554025" y="5218850"/>
            <a:ext cx="3635100" cy="1015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3000">
                <a:solidFill>
                  <a:schemeClr val="dk1"/>
                </a:solidFill>
                <a:latin typeface="Catamaran"/>
                <a:ea typeface="Catamaran"/>
                <a:cs typeface="Catamaran"/>
                <a:sym typeface="Catamaran"/>
              </a:rPr>
              <a:t>4)  Notre Dame is in Paris, France</a:t>
            </a: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30" name="Shape 430"/>
        <p:cNvGrpSpPr/>
        <p:nvPr/>
      </p:nvGrpSpPr>
      <p:grpSpPr>
        <a:xfrm>
          <a:off x="0" y="0"/>
          <a:ext cx="0" cy="0"/>
          <a:chOff x="0" y="0"/>
          <a:chExt cx="0" cy="0"/>
        </a:xfrm>
      </p:grpSpPr>
      <p:pic>
        <p:nvPicPr>
          <p:cNvPr id="431" name="Google Shape;431;g2d201bcf7dc_0_0"/>
          <p:cNvPicPr preferRelativeResize="0"/>
          <p:nvPr/>
        </p:nvPicPr>
        <p:blipFill>
          <a:blip r:embed="rId3">
            <a:alphaModFix/>
          </a:blip>
          <a:stretch>
            <a:fillRect/>
          </a:stretch>
        </p:blipFill>
        <p:spPr>
          <a:xfrm>
            <a:off x="2" y="0"/>
            <a:ext cx="2525972" cy="1430376"/>
          </a:xfrm>
          <a:prstGeom prst="rect">
            <a:avLst/>
          </a:prstGeom>
          <a:noFill/>
          <a:ln>
            <a:noFill/>
          </a:ln>
        </p:spPr>
      </p:pic>
      <p:pic>
        <p:nvPicPr>
          <p:cNvPr id="432" name="Google Shape;432;g2d201bcf7dc_0_0"/>
          <p:cNvPicPr preferRelativeResize="0"/>
          <p:nvPr/>
        </p:nvPicPr>
        <p:blipFill>
          <a:blip r:embed="rId4">
            <a:alphaModFix/>
          </a:blip>
          <a:stretch>
            <a:fillRect/>
          </a:stretch>
        </p:blipFill>
        <p:spPr>
          <a:xfrm>
            <a:off x="9666025" y="0"/>
            <a:ext cx="2525972" cy="1486335"/>
          </a:xfrm>
          <a:prstGeom prst="rect">
            <a:avLst/>
          </a:prstGeom>
          <a:noFill/>
          <a:ln>
            <a:noFill/>
          </a:ln>
        </p:spPr>
      </p:pic>
      <p:sp>
        <p:nvSpPr>
          <p:cNvPr id="433" name="Google Shape;433;g2d201bcf7dc_0_0"/>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p:txBody>
      </p:sp>
      <p:sp>
        <p:nvSpPr>
          <p:cNvPr id="434" name="Google Shape;434;g2d201bcf7dc_0_0"/>
          <p:cNvSpPr txBox="1"/>
          <p:nvPr/>
        </p:nvSpPr>
        <p:spPr>
          <a:xfrm>
            <a:off x="2445500" y="5280825"/>
            <a:ext cx="9782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35" name="Google Shape;435;g2d201bcf7dc_0_0"/>
          <p:cNvSpPr txBox="1"/>
          <p:nvPr/>
        </p:nvSpPr>
        <p:spPr>
          <a:xfrm>
            <a:off x="372300" y="2056875"/>
            <a:ext cx="10110600" cy="600300"/>
          </a:xfrm>
          <a:prstGeom prst="rect">
            <a:avLst/>
          </a:prstGeom>
          <a:noFill/>
          <a:ln>
            <a:noFill/>
          </a:ln>
        </p:spPr>
        <p:txBody>
          <a:bodyPr anchorCtr="0" anchor="t" bIns="91425" lIns="91425" spcFirstLastPara="1" rIns="91425" wrap="square" tIns="91425">
            <a:spAutoFit/>
          </a:bodyPr>
          <a:lstStyle/>
          <a:p>
            <a:pPr indent="0" lvl="0" marL="457200" rtl="0" algn="ctr">
              <a:lnSpc>
                <a:spcPct val="90000"/>
              </a:lnSpc>
              <a:spcBef>
                <a:spcPts val="0"/>
              </a:spcBef>
              <a:spcAft>
                <a:spcPts val="0"/>
              </a:spcAft>
              <a:buNone/>
            </a:pPr>
            <a:r>
              <a:rPr b="1" lang="en-US" sz="3000">
                <a:solidFill>
                  <a:srgbClr val="A77BCA"/>
                </a:solidFill>
                <a:latin typeface="Catamaran"/>
                <a:ea typeface="Catamaran"/>
                <a:cs typeface="Catamaran"/>
                <a:sym typeface="Catamaran"/>
              </a:rPr>
              <a:t>3. Which country is famous for Vampires?</a:t>
            </a:r>
            <a:endParaRPr/>
          </a:p>
        </p:txBody>
      </p:sp>
      <p:sp>
        <p:nvSpPr>
          <p:cNvPr id="436" name="Google Shape;436;g2d201bcf7dc_0_0"/>
          <p:cNvSpPr txBox="1"/>
          <p:nvPr/>
        </p:nvSpPr>
        <p:spPr>
          <a:xfrm>
            <a:off x="2525975" y="3283675"/>
            <a:ext cx="4134300" cy="1847100"/>
          </a:xfrm>
          <a:prstGeom prst="rect">
            <a:avLst/>
          </a:prstGeom>
          <a:noFill/>
          <a:ln>
            <a:noFill/>
          </a:ln>
        </p:spPr>
        <p:txBody>
          <a:bodyPr anchorCtr="0" anchor="t" bIns="91425" lIns="91425" spcFirstLastPara="1" rIns="91425" wrap="square" tIns="91425">
            <a:spAutoFit/>
          </a:bodyPr>
          <a:lstStyle/>
          <a:p>
            <a:pPr indent="-419100" lvl="0" marL="457200" rtl="0" algn="l">
              <a:lnSpc>
                <a:spcPct val="90000"/>
              </a:lnSpc>
              <a:spcBef>
                <a:spcPts val="0"/>
              </a:spcBef>
              <a:spcAft>
                <a:spcPts val="0"/>
              </a:spcAft>
              <a:buClr>
                <a:srgbClr val="A77BCA"/>
              </a:buClr>
              <a:buSzPts val="3000"/>
              <a:buFont typeface="Catamaran"/>
              <a:buAutoNum type="alphaUcParenR"/>
            </a:pPr>
            <a:r>
              <a:rPr b="1" lang="en-US" sz="3000">
                <a:solidFill>
                  <a:srgbClr val="A77BCA"/>
                </a:solidFill>
                <a:latin typeface="Catamaran"/>
                <a:ea typeface="Catamaran"/>
                <a:cs typeface="Catamaran"/>
                <a:sym typeface="Catamaran"/>
              </a:rPr>
              <a:t>Bulgaria   </a:t>
            </a:r>
            <a:endParaRPr b="1" sz="3000">
              <a:solidFill>
                <a:srgbClr val="A77BCA"/>
              </a:solidFill>
              <a:latin typeface="Catamaran"/>
              <a:ea typeface="Catamaran"/>
              <a:cs typeface="Catamaran"/>
              <a:sym typeface="Catamaran"/>
            </a:endParaRPr>
          </a:p>
          <a:p>
            <a:pPr indent="-419100" lvl="0" marL="457200" rtl="0" algn="l">
              <a:lnSpc>
                <a:spcPct val="90000"/>
              </a:lnSpc>
              <a:spcBef>
                <a:spcPts val="0"/>
              </a:spcBef>
              <a:spcAft>
                <a:spcPts val="0"/>
              </a:spcAft>
              <a:buClr>
                <a:srgbClr val="A77BCA"/>
              </a:buClr>
              <a:buSzPts val="3000"/>
              <a:buFont typeface="Catamaran"/>
              <a:buAutoNum type="alphaUcParenR"/>
            </a:pPr>
            <a:r>
              <a:rPr b="1" lang="en-US" sz="3000">
                <a:solidFill>
                  <a:srgbClr val="A77BCA"/>
                </a:solidFill>
                <a:latin typeface="Catamaran"/>
                <a:ea typeface="Catamaran"/>
                <a:cs typeface="Catamaran"/>
                <a:sym typeface="Catamaran"/>
              </a:rPr>
              <a:t>Latvia           </a:t>
            </a:r>
            <a:endParaRPr b="1" sz="3000">
              <a:solidFill>
                <a:srgbClr val="A77BCA"/>
              </a:solidFill>
              <a:latin typeface="Catamaran"/>
              <a:ea typeface="Catamaran"/>
              <a:cs typeface="Catamaran"/>
              <a:sym typeface="Catamaran"/>
            </a:endParaRPr>
          </a:p>
          <a:p>
            <a:pPr indent="0" lvl="0" marL="0" rtl="0" algn="l">
              <a:lnSpc>
                <a:spcPct val="90000"/>
              </a:lnSpc>
              <a:spcBef>
                <a:spcPts val="0"/>
              </a:spcBef>
              <a:spcAft>
                <a:spcPts val="0"/>
              </a:spcAft>
              <a:buNone/>
            </a:pPr>
            <a:r>
              <a:rPr b="1" lang="en-US" sz="3000">
                <a:solidFill>
                  <a:srgbClr val="FF0000"/>
                </a:solidFill>
                <a:latin typeface="Catamaran"/>
                <a:ea typeface="Catamaran"/>
                <a:cs typeface="Catamaran"/>
                <a:sym typeface="Catamaran"/>
              </a:rPr>
              <a:t>C) Romania</a:t>
            </a:r>
            <a:r>
              <a:rPr b="1" lang="en-US" sz="3000">
                <a:solidFill>
                  <a:srgbClr val="A77BCA"/>
                </a:solidFill>
                <a:latin typeface="Catamaran"/>
                <a:ea typeface="Catamaran"/>
                <a:cs typeface="Catamaran"/>
                <a:sym typeface="Catamaran"/>
              </a:rPr>
              <a:t>          </a:t>
            </a:r>
            <a:endParaRPr b="1" sz="3000">
              <a:solidFill>
                <a:srgbClr val="A77BCA"/>
              </a:solidFill>
              <a:latin typeface="Catamaran"/>
              <a:ea typeface="Catamaran"/>
              <a:cs typeface="Catamaran"/>
              <a:sym typeface="Catamaran"/>
            </a:endParaRPr>
          </a:p>
          <a:p>
            <a:pPr indent="0" lvl="0" marL="0" rtl="0" algn="l">
              <a:lnSpc>
                <a:spcPct val="90000"/>
              </a:lnSpc>
              <a:spcBef>
                <a:spcPts val="0"/>
              </a:spcBef>
              <a:spcAft>
                <a:spcPts val="0"/>
              </a:spcAft>
              <a:buNone/>
            </a:pPr>
            <a:r>
              <a:rPr b="1" lang="en-US" sz="3000">
                <a:solidFill>
                  <a:srgbClr val="A77BCA"/>
                </a:solidFill>
                <a:latin typeface="Catamaran"/>
                <a:ea typeface="Catamaran"/>
                <a:cs typeface="Catamaran"/>
                <a:sym typeface="Catamaran"/>
              </a:rPr>
              <a:t>D) Cyprus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41" name="Shape 441"/>
        <p:cNvGrpSpPr/>
        <p:nvPr/>
      </p:nvGrpSpPr>
      <p:grpSpPr>
        <a:xfrm>
          <a:off x="0" y="0"/>
          <a:ext cx="0" cy="0"/>
          <a:chOff x="0" y="0"/>
          <a:chExt cx="0" cy="0"/>
        </a:xfrm>
      </p:grpSpPr>
      <p:pic>
        <p:nvPicPr>
          <p:cNvPr id="442" name="Google Shape;442;g2d201bcf7dc_0_10"/>
          <p:cNvPicPr preferRelativeResize="0"/>
          <p:nvPr/>
        </p:nvPicPr>
        <p:blipFill>
          <a:blip r:embed="rId3">
            <a:alphaModFix/>
          </a:blip>
          <a:stretch>
            <a:fillRect/>
          </a:stretch>
        </p:blipFill>
        <p:spPr>
          <a:xfrm>
            <a:off x="2" y="0"/>
            <a:ext cx="2525972" cy="1430376"/>
          </a:xfrm>
          <a:prstGeom prst="rect">
            <a:avLst/>
          </a:prstGeom>
          <a:noFill/>
          <a:ln>
            <a:noFill/>
          </a:ln>
        </p:spPr>
      </p:pic>
      <p:sp>
        <p:nvSpPr>
          <p:cNvPr id="443" name="Google Shape;443;g2d201bcf7dc_0_10"/>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p:txBody>
      </p:sp>
      <p:sp>
        <p:nvSpPr>
          <p:cNvPr id="444" name="Google Shape;444;g2d201bcf7dc_0_10"/>
          <p:cNvSpPr txBox="1"/>
          <p:nvPr/>
        </p:nvSpPr>
        <p:spPr>
          <a:xfrm>
            <a:off x="825150" y="1998750"/>
            <a:ext cx="10541700" cy="600300"/>
          </a:xfrm>
          <a:prstGeom prst="rect">
            <a:avLst/>
          </a:prstGeom>
          <a:noFill/>
          <a:ln>
            <a:noFill/>
          </a:ln>
        </p:spPr>
        <p:txBody>
          <a:bodyPr anchorCtr="0" anchor="t" bIns="91425" lIns="91425" spcFirstLastPara="1" rIns="91425" wrap="square" tIns="91425">
            <a:spAutoFit/>
          </a:bodyPr>
          <a:lstStyle/>
          <a:p>
            <a:pPr indent="0" lvl="0" marL="457200" rtl="0" algn="ctr">
              <a:lnSpc>
                <a:spcPct val="90000"/>
              </a:lnSpc>
              <a:spcBef>
                <a:spcPts val="0"/>
              </a:spcBef>
              <a:spcAft>
                <a:spcPts val="0"/>
              </a:spcAft>
              <a:buNone/>
            </a:pPr>
            <a:r>
              <a:rPr b="1" lang="en-US" sz="3000">
                <a:solidFill>
                  <a:srgbClr val="A77BCA"/>
                </a:solidFill>
                <a:latin typeface="Catamaran"/>
                <a:ea typeface="Catamaran"/>
                <a:cs typeface="Catamaran"/>
                <a:sym typeface="Catamaran"/>
              </a:rPr>
              <a:t>4. How many EU countries have flags with only 3 colours?</a:t>
            </a:r>
            <a:endParaRPr/>
          </a:p>
        </p:txBody>
      </p:sp>
      <p:sp>
        <p:nvSpPr>
          <p:cNvPr id="445" name="Google Shape;445;g2d201bcf7dc_0_10"/>
          <p:cNvSpPr txBox="1"/>
          <p:nvPr/>
        </p:nvSpPr>
        <p:spPr>
          <a:xfrm>
            <a:off x="1331650" y="3543600"/>
            <a:ext cx="4134300" cy="1847100"/>
          </a:xfrm>
          <a:prstGeom prst="rect">
            <a:avLst/>
          </a:prstGeom>
          <a:noFill/>
          <a:ln>
            <a:noFill/>
          </a:ln>
        </p:spPr>
        <p:txBody>
          <a:bodyPr anchorCtr="0" anchor="t" bIns="91425" lIns="91425" spcFirstLastPara="1" rIns="91425" wrap="square" tIns="91425">
            <a:spAutoFit/>
          </a:bodyPr>
          <a:lstStyle/>
          <a:p>
            <a:pPr indent="-419100" lvl="0" marL="457200" rtl="0" algn="l">
              <a:lnSpc>
                <a:spcPct val="90000"/>
              </a:lnSpc>
              <a:spcBef>
                <a:spcPts val="0"/>
              </a:spcBef>
              <a:spcAft>
                <a:spcPts val="0"/>
              </a:spcAft>
              <a:buClr>
                <a:srgbClr val="A77BCA"/>
              </a:buClr>
              <a:buSzPts val="3000"/>
              <a:buFont typeface="Catamaran"/>
              <a:buAutoNum type="alphaUcParenR"/>
            </a:pPr>
            <a:r>
              <a:rPr b="1" lang="en-US" sz="3000">
                <a:solidFill>
                  <a:srgbClr val="A77BCA"/>
                </a:solidFill>
                <a:latin typeface="Catamaran"/>
                <a:ea typeface="Catamaran"/>
                <a:cs typeface="Catamaran"/>
                <a:sym typeface="Catamaran"/>
              </a:rPr>
              <a:t>8  </a:t>
            </a:r>
            <a:endParaRPr b="1" sz="3000">
              <a:solidFill>
                <a:srgbClr val="A77BCA"/>
              </a:solidFill>
              <a:latin typeface="Catamaran"/>
              <a:ea typeface="Catamaran"/>
              <a:cs typeface="Catamaran"/>
              <a:sym typeface="Catamaran"/>
            </a:endParaRPr>
          </a:p>
          <a:p>
            <a:pPr indent="-419100" lvl="0" marL="457200" rtl="0" algn="l">
              <a:lnSpc>
                <a:spcPct val="90000"/>
              </a:lnSpc>
              <a:spcBef>
                <a:spcPts val="0"/>
              </a:spcBef>
              <a:spcAft>
                <a:spcPts val="0"/>
              </a:spcAft>
              <a:buClr>
                <a:srgbClr val="A77BCA"/>
              </a:buClr>
              <a:buSzPts val="3000"/>
              <a:buFont typeface="Catamaran"/>
              <a:buAutoNum type="alphaUcParenR"/>
            </a:pPr>
            <a:r>
              <a:rPr b="1" lang="en-US" sz="3000">
                <a:solidFill>
                  <a:srgbClr val="A77BCA"/>
                </a:solidFill>
                <a:latin typeface="Catamaran"/>
                <a:ea typeface="Catamaran"/>
                <a:cs typeface="Catamaran"/>
                <a:sym typeface="Catamaran"/>
              </a:rPr>
              <a:t>12        </a:t>
            </a:r>
            <a:endParaRPr b="1" sz="3000">
              <a:solidFill>
                <a:srgbClr val="A77BCA"/>
              </a:solidFill>
              <a:latin typeface="Catamaran"/>
              <a:ea typeface="Catamaran"/>
              <a:cs typeface="Catamaran"/>
              <a:sym typeface="Catamaran"/>
            </a:endParaRPr>
          </a:p>
          <a:p>
            <a:pPr indent="0" lvl="0" marL="0" rtl="0" algn="l">
              <a:lnSpc>
                <a:spcPct val="90000"/>
              </a:lnSpc>
              <a:spcBef>
                <a:spcPts val="0"/>
              </a:spcBef>
              <a:spcAft>
                <a:spcPts val="0"/>
              </a:spcAft>
              <a:buNone/>
            </a:pPr>
            <a:r>
              <a:rPr b="1" lang="en-US" sz="3000">
                <a:solidFill>
                  <a:srgbClr val="FF0000"/>
                </a:solidFill>
                <a:latin typeface="Catamaran"/>
                <a:ea typeface="Catamaran"/>
                <a:cs typeface="Catamaran"/>
                <a:sym typeface="Catamaran"/>
              </a:rPr>
              <a:t>C) </a:t>
            </a:r>
            <a:r>
              <a:rPr b="1" lang="en-US" sz="3000">
                <a:solidFill>
                  <a:srgbClr val="FF0000"/>
                </a:solidFill>
                <a:latin typeface="Catamaran"/>
                <a:ea typeface="Catamaran"/>
                <a:cs typeface="Catamaran"/>
                <a:sym typeface="Catamaran"/>
              </a:rPr>
              <a:t>16 </a:t>
            </a:r>
            <a:r>
              <a:rPr b="1" lang="en-US" sz="3000">
                <a:solidFill>
                  <a:srgbClr val="A77BCA"/>
                </a:solidFill>
                <a:latin typeface="Catamaran"/>
                <a:ea typeface="Catamaran"/>
                <a:cs typeface="Catamaran"/>
                <a:sym typeface="Catamaran"/>
              </a:rPr>
              <a:t>          </a:t>
            </a:r>
            <a:endParaRPr b="1" sz="3000">
              <a:solidFill>
                <a:srgbClr val="A77BCA"/>
              </a:solidFill>
              <a:latin typeface="Catamaran"/>
              <a:ea typeface="Catamaran"/>
              <a:cs typeface="Catamaran"/>
              <a:sym typeface="Catamaran"/>
            </a:endParaRPr>
          </a:p>
          <a:p>
            <a:pPr indent="-419100" lvl="0" marL="457200" rtl="0" algn="l">
              <a:lnSpc>
                <a:spcPct val="90000"/>
              </a:lnSpc>
              <a:spcBef>
                <a:spcPts val="0"/>
              </a:spcBef>
              <a:spcAft>
                <a:spcPts val="0"/>
              </a:spcAft>
              <a:buClr>
                <a:srgbClr val="A77BCA"/>
              </a:buClr>
              <a:buSzPts val="3000"/>
              <a:buFont typeface="Catamaran"/>
              <a:buAutoNum type="alphaUcParenR"/>
            </a:pPr>
            <a:r>
              <a:rPr b="1" lang="en-US" sz="3000">
                <a:solidFill>
                  <a:srgbClr val="A77BCA"/>
                </a:solidFill>
                <a:latin typeface="Catamaran"/>
                <a:ea typeface="Catamaran"/>
                <a:cs typeface="Catamaran"/>
                <a:sym typeface="Catamaran"/>
              </a:rPr>
              <a:t>20</a:t>
            </a:r>
            <a:endParaRPr/>
          </a:p>
        </p:txBody>
      </p:sp>
      <p:pic>
        <p:nvPicPr>
          <p:cNvPr id="446" name="Google Shape;446;g2d201bcf7dc_0_10"/>
          <p:cNvPicPr preferRelativeResize="0"/>
          <p:nvPr/>
        </p:nvPicPr>
        <p:blipFill>
          <a:blip r:embed="rId4">
            <a:alphaModFix/>
          </a:blip>
          <a:stretch>
            <a:fillRect/>
          </a:stretch>
        </p:blipFill>
        <p:spPr>
          <a:xfrm>
            <a:off x="9666025" y="0"/>
            <a:ext cx="2525972" cy="148633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51" name="Shape 451"/>
        <p:cNvGrpSpPr/>
        <p:nvPr/>
      </p:nvGrpSpPr>
      <p:grpSpPr>
        <a:xfrm>
          <a:off x="0" y="0"/>
          <a:ext cx="0" cy="0"/>
          <a:chOff x="0" y="0"/>
          <a:chExt cx="0" cy="0"/>
        </a:xfrm>
      </p:grpSpPr>
      <p:pic>
        <p:nvPicPr>
          <p:cNvPr id="452" name="Google Shape;452;g2d0ec5b3b2f_0_7"/>
          <p:cNvPicPr preferRelativeResize="0"/>
          <p:nvPr/>
        </p:nvPicPr>
        <p:blipFill>
          <a:blip r:embed="rId3">
            <a:alphaModFix/>
          </a:blip>
          <a:stretch>
            <a:fillRect/>
          </a:stretch>
        </p:blipFill>
        <p:spPr>
          <a:xfrm>
            <a:off x="2" y="0"/>
            <a:ext cx="2525972" cy="1430376"/>
          </a:xfrm>
          <a:prstGeom prst="rect">
            <a:avLst/>
          </a:prstGeom>
          <a:noFill/>
          <a:ln>
            <a:noFill/>
          </a:ln>
        </p:spPr>
      </p:pic>
      <p:sp>
        <p:nvSpPr>
          <p:cNvPr id="453" name="Google Shape;453;g2d0ec5b3b2f_0_7"/>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p:txBody>
      </p:sp>
      <p:sp>
        <p:nvSpPr>
          <p:cNvPr id="454" name="Google Shape;454;g2d0ec5b3b2f_0_7"/>
          <p:cNvSpPr txBox="1"/>
          <p:nvPr/>
        </p:nvSpPr>
        <p:spPr>
          <a:xfrm>
            <a:off x="1902450" y="1626475"/>
            <a:ext cx="8387100" cy="1015800"/>
          </a:xfrm>
          <a:prstGeom prst="rect">
            <a:avLst/>
          </a:prstGeom>
          <a:noFill/>
          <a:ln>
            <a:noFill/>
          </a:ln>
        </p:spPr>
        <p:txBody>
          <a:bodyPr anchorCtr="0" anchor="t" bIns="91425" lIns="91425" spcFirstLastPara="1" rIns="91425" wrap="square" tIns="91425">
            <a:spAutoFit/>
          </a:bodyPr>
          <a:lstStyle/>
          <a:p>
            <a:pPr indent="0" lvl="0" marL="457200" rtl="0" algn="ctr">
              <a:lnSpc>
                <a:spcPct val="90000"/>
              </a:lnSpc>
              <a:spcBef>
                <a:spcPts val="0"/>
              </a:spcBef>
              <a:spcAft>
                <a:spcPts val="0"/>
              </a:spcAft>
              <a:buNone/>
            </a:pPr>
            <a:r>
              <a:rPr b="1" lang="en-US" sz="3000">
                <a:solidFill>
                  <a:srgbClr val="A77BCA"/>
                </a:solidFill>
                <a:latin typeface="Catamaran"/>
                <a:ea typeface="Catamaran"/>
                <a:cs typeface="Catamaran"/>
                <a:sym typeface="Catamaran"/>
              </a:rPr>
              <a:t>5</a:t>
            </a:r>
            <a:r>
              <a:rPr b="1" lang="en-US" sz="3000">
                <a:solidFill>
                  <a:srgbClr val="A77BCA"/>
                </a:solidFill>
                <a:latin typeface="Catamaran"/>
                <a:ea typeface="Catamaran"/>
                <a:cs typeface="Catamaran"/>
                <a:sym typeface="Catamaran"/>
              </a:rPr>
              <a:t>. Match the EU </a:t>
            </a:r>
            <a:r>
              <a:rPr b="1" lang="en-US" sz="3000">
                <a:solidFill>
                  <a:srgbClr val="A77BCA"/>
                </a:solidFill>
                <a:latin typeface="Catamaran"/>
                <a:ea typeface="Catamaran"/>
                <a:cs typeface="Catamaran"/>
                <a:sym typeface="Catamaran"/>
              </a:rPr>
              <a:t>country to the food it is famous for.</a:t>
            </a:r>
            <a:endParaRPr/>
          </a:p>
        </p:txBody>
      </p:sp>
      <p:sp>
        <p:nvSpPr>
          <p:cNvPr id="455" name="Google Shape;455;g2d0ec5b3b2f_0_7"/>
          <p:cNvSpPr txBox="1"/>
          <p:nvPr/>
        </p:nvSpPr>
        <p:spPr>
          <a:xfrm>
            <a:off x="782075" y="2547250"/>
            <a:ext cx="4134300" cy="3509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3000">
                <a:solidFill>
                  <a:srgbClr val="A77BCA"/>
                </a:solidFill>
                <a:latin typeface="Catamaran"/>
                <a:ea typeface="Catamaran"/>
                <a:cs typeface="Catamaran"/>
                <a:sym typeface="Catamaran"/>
              </a:rPr>
              <a:t>Waffles         </a:t>
            </a:r>
            <a:r>
              <a:rPr b="1" lang="en-US" sz="2800">
                <a:solidFill>
                  <a:srgbClr val="FF0000"/>
                </a:solidFill>
                <a:latin typeface="Catamaran"/>
                <a:ea typeface="Catamaran"/>
                <a:cs typeface="Catamaran"/>
                <a:sym typeface="Catamaran"/>
              </a:rPr>
              <a:t>G  Belgium</a:t>
            </a:r>
            <a:r>
              <a:rPr b="1" lang="en-US" sz="2800">
                <a:solidFill>
                  <a:srgbClr val="A77BCA"/>
                </a:solidFill>
                <a:latin typeface="Catamaran"/>
                <a:ea typeface="Catamaran"/>
                <a:cs typeface="Catamaran"/>
                <a:sym typeface="Catamaran"/>
              </a:rPr>
              <a:t> </a:t>
            </a:r>
            <a:endParaRPr b="1" sz="3000">
              <a:solidFill>
                <a:srgbClr val="A77BCA"/>
              </a:solidFill>
              <a:latin typeface="Catamaran"/>
              <a:ea typeface="Catamaran"/>
              <a:cs typeface="Catamaran"/>
              <a:sym typeface="Catamaran"/>
            </a:endParaRPr>
          </a:p>
          <a:p>
            <a:pPr indent="0" lvl="0" marL="0" rtl="0" algn="l">
              <a:lnSpc>
                <a:spcPct val="90000"/>
              </a:lnSpc>
              <a:spcBef>
                <a:spcPts val="0"/>
              </a:spcBef>
              <a:spcAft>
                <a:spcPts val="0"/>
              </a:spcAft>
              <a:buNone/>
            </a:pPr>
            <a:r>
              <a:t/>
            </a:r>
            <a:endParaRPr b="1" sz="3000">
              <a:solidFill>
                <a:srgbClr val="A77BCA"/>
              </a:solidFill>
              <a:latin typeface="Catamaran"/>
              <a:ea typeface="Catamaran"/>
              <a:cs typeface="Catamaran"/>
              <a:sym typeface="Catamaran"/>
            </a:endParaRPr>
          </a:p>
          <a:p>
            <a:pPr indent="0" lvl="0" marL="0" rtl="0" algn="l">
              <a:lnSpc>
                <a:spcPct val="90000"/>
              </a:lnSpc>
              <a:spcBef>
                <a:spcPts val="0"/>
              </a:spcBef>
              <a:spcAft>
                <a:spcPts val="0"/>
              </a:spcAft>
              <a:buNone/>
            </a:pPr>
            <a:r>
              <a:rPr b="1" lang="en-US" sz="3000">
                <a:solidFill>
                  <a:srgbClr val="A77BCA"/>
                </a:solidFill>
                <a:latin typeface="Catamaran"/>
                <a:ea typeface="Catamaran"/>
                <a:cs typeface="Catamaran"/>
                <a:sym typeface="Catamaran"/>
              </a:rPr>
              <a:t>Dumplings   </a:t>
            </a:r>
            <a:r>
              <a:rPr b="1" lang="en-US" sz="2800">
                <a:solidFill>
                  <a:srgbClr val="A77BCA"/>
                </a:solidFill>
                <a:latin typeface="Catamaran"/>
                <a:ea typeface="Catamaran"/>
                <a:cs typeface="Catamaran"/>
                <a:sym typeface="Catamaran"/>
              </a:rPr>
              <a:t> </a:t>
            </a:r>
            <a:r>
              <a:rPr b="1" lang="en-US" sz="2800">
                <a:solidFill>
                  <a:srgbClr val="FF0000"/>
                </a:solidFill>
                <a:latin typeface="Catamaran"/>
                <a:ea typeface="Catamaran"/>
                <a:cs typeface="Catamaran"/>
                <a:sym typeface="Catamaran"/>
              </a:rPr>
              <a:t>I  Poland</a:t>
            </a:r>
            <a:endParaRPr b="1" sz="3000">
              <a:solidFill>
                <a:srgbClr val="FF0000"/>
              </a:solidFill>
              <a:latin typeface="Catamaran"/>
              <a:ea typeface="Catamaran"/>
              <a:cs typeface="Catamaran"/>
              <a:sym typeface="Catamaran"/>
            </a:endParaRPr>
          </a:p>
          <a:p>
            <a:pPr indent="0" lvl="0" marL="0" rtl="0" algn="l">
              <a:lnSpc>
                <a:spcPct val="90000"/>
              </a:lnSpc>
              <a:spcBef>
                <a:spcPts val="0"/>
              </a:spcBef>
              <a:spcAft>
                <a:spcPts val="0"/>
              </a:spcAft>
              <a:buNone/>
            </a:pPr>
            <a:r>
              <a:t/>
            </a:r>
            <a:endParaRPr b="1" sz="3000">
              <a:solidFill>
                <a:srgbClr val="A77BCA"/>
              </a:solidFill>
              <a:latin typeface="Catamaran"/>
              <a:ea typeface="Catamaran"/>
              <a:cs typeface="Catamaran"/>
              <a:sym typeface="Catamaran"/>
            </a:endParaRPr>
          </a:p>
          <a:p>
            <a:pPr indent="0" lvl="0" marL="0" rtl="0" algn="l">
              <a:lnSpc>
                <a:spcPct val="90000"/>
              </a:lnSpc>
              <a:spcBef>
                <a:spcPts val="0"/>
              </a:spcBef>
              <a:spcAft>
                <a:spcPts val="0"/>
              </a:spcAft>
              <a:buNone/>
            </a:pPr>
            <a:r>
              <a:rPr b="1" lang="en-US" sz="3000">
                <a:solidFill>
                  <a:srgbClr val="A77BCA"/>
                </a:solidFill>
                <a:latin typeface="Catamaran"/>
                <a:ea typeface="Catamaran"/>
                <a:cs typeface="Catamaran"/>
                <a:sym typeface="Catamaran"/>
              </a:rPr>
              <a:t>Pickles           </a:t>
            </a:r>
            <a:r>
              <a:rPr b="1" lang="en-US" sz="2800">
                <a:solidFill>
                  <a:srgbClr val="FF0000"/>
                </a:solidFill>
                <a:latin typeface="Catamaran"/>
                <a:ea typeface="Catamaran"/>
                <a:cs typeface="Catamaran"/>
                <a:sym typeface="Catamaran"/>
              </a:rPr>
              <a:t>E  Latvia </a:t>
            </a:r>
            <a:endParaRPr b="1" sz="3000">
              <a:solidFill>
                <a:srgbClr val="FF0000"/>
              </a:solidFill>
              <a:latin typeface="Catamaran"/>
              <a:ea typeface="Catamaran"/>
              <a:cs typeface="Catamaran"/>
              <a:sym typeface="Catamaran"/>
            </a:endParaRPr>
          </a:p>
          <a:p>
            <a:pPr indent="0" lvl="0" marL="0" rtl="0" algn="l">
              <a:lnSpc>
                <a:spcPct val="90000"/>
              </a:lnSpc>
              <a:spcBef>
                <a:spcPts val="0"/>
              </a:spcBef>
              <a:spcAft>
                <a:spcPts val="0"/>
              </a:spcAft>
              <a:buNone/>
            </a:pPr>
            <a:r>
              <a:t/>
            </a:r>
            <a:endParaRPr b="1" sz="3000">
              <a:solidFill>
                <a:srgbClr val="A77BCA"/>
              </a:solidFill>
              <a:latin typeface="Catamaran"/>
              <a:ea typeface="Catamaran"/>
              <a:cs typeface="Catamaran"/>
              <a:sym typeface="Catamaran"/>
            </a:endParaRPr>
          </a:p>
          <a:p>
            <a:pPr indent="0" lvl="0" marL="0" rtl="0" algn="l">
              <a:lnSpc>
                <a:spcPct val="90000"/>
              </a:lnSpc>
              <a:spcBef>
                <a:spcPts val="0"/>
              </a:spcBef>
              <a:spcAft>
                <a:spcPts val="0"/>
              </a:spcAft>
              <a:buNone/>
            </a:pPr>
            <a:r>
              <a:rPr b="1" lang="en-US" sz="3000">
                <a:solidFill>
                  <a:srgbClr val="A77BCA"/>
                </a:solidFill>
                <a:latin typeface="Catamaran"/>
                <a:ea typeface="Catamaran"/>
                <a:cs typeface="Catamaran"/>
                <a:sym typeface="Catamaran"/>
              </a:rPr>
              <a:t>Moussaka      </a:t>
            </a:r>
            <a:r>
              <a:rPr b="1" lang="en-US" sz="3000">
                <a:solidFill>
                  <a:srgbClr val="FF0000"/>
                </a:solidFill>
                <a:latin typeface="Catamaran"/>
                <a:ea typeface="Catamaran"/>
                <a:cs typeface="Catamaran"/>
                <a:sym typeface="Catamaran"/>
              </a:rPr>
              <a:t> </a:t>
            </a:r>
            <a:r>
              <a:rPr b="1" lang="en-US" sz="2800">
                <a:solidFill>
                  <a:srgbClr val="FF0000"/>
                </a:solidFill>
                <a:latin typeface="Catamaran"/>
                <a:ea typeface="Catamaran"/>
                <a:cs typeface="Catamaran"/>
                <a:sym typeface="Catamaran"/>
              </a:rPr>
              <a:t>J Bulgaria</a:t>
            </a:r>
            <a:endParaRPr b="1" sz="3000">
              <a:solidFill>
                <a:srgbClr val="FF0000"/>
              </a:solidFill>
              <a:latin typeface="Catamaran"/>
              <a:ea typeface="Catamaran"/>
              <a:cs typeface="Catamaran"/>
              <a:sym typeface="Catamaran"/>
            </a:endParaRPr>
          </a:p>
          <a:p>
            <a:pPr indent="0" lvl="0" marL="0" rtl="0" algn="l">
              <a:lnSpc>
                <a:spcPct val="90000"/>
              </a:lnSpc>
              <a:spcBef>
                <a:spcPts val="0"/>
              </a:spcBef>
              <a:spcAft>
                <a:spcPts val="0"/>
              </a:spcAft>
              <a:buNone/>
            </a:pPr>
            <a:r>
              <a:t/>
            </a:r>
            <a:endParaRPr b="1" sz="3000">
              <a:solidFill>
                <a:srgbClr val="A77BCA"/>
              </a:solidFill>
              <a:latin typeface="Catamaran"/>
              <a:ea typeface="Catamaran"/>
              <a:cs typeface="Catamaran"/>
              <a:sym typeface="Catamaran"/>
            </a:endParaRPr>
          </a:p>
        </p:txBody>
      </p:sp>
      <p:pic>
        <p:nvPicPr>
          <p:cNvPr id="456" name="Google Shape;456;g2d0ec5b3b2f_0_7"/>
          <p:cNvPicPr preferRelativeResize="0"/>
          <p:nvPr/>
        </p:nvPicPr>
        <p:blipFill>
          <a:blip r:embed="rId4">
            <a:alphaModFix/>
          </a:blip>
          <a:stretch>
            <a:fillRect/>
          </a:stretch>
        </p:blipFill>
        <p:spPr>
          <a:xfrm>
            <a:off x="9666025" y="0"/>
            <a:ext cx="2525972" cy="148633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61" name="Shape 461"/>
        <p:cNvGrpSpPr/>
        <p:nvPr/>
      </p:nvGrpSpPr>
      <p:grpSpPr>
        <a:xfrm>
          <a:off x="0" y="0"/>
          <a:ext cx="0" cy="0"/>
          <a:chOff x="0" y="0"/>
          <a:chExt cx="0" cy="0"/>
        </a:xfrm>
      </p:grpSpPr>
      <p:pic>
        <p:nvPicPr>
          <p:cNvPr id="462" name="Google Shape;462;g2d201bcf7dc_0_39"/>
          <p:cNvPicPr preferRelativeResize="0"/>
          <p:nvPr/>
        </p:nvPicPr>
        <p:blipFill>
          <a:blip r:embed="rId3">
            <a:alphaModFix/>
          </a:blip>
          <a:stretch>
            <a:fillRect/>
          </a:stretch>
        </p:blipFill>
        <p:spPr>
          <a:xfrm>
            <a:off x="2" y="0"/>
            <a:ext cx="2525972" cy="1430376"/>
          </a:xfrm>
          <a:prstGeom prst="rect">
            <a:avLst/>
          </a:prstGeom>
          <a:noFill/>
          <a:ln>
            <a:noFill/>
          </a:ln>
        </p:spPr>
      </p:pic>
      <p:sp>
        <p:nvSpPr>
          <p:cNvPr id="463" name="Google Shape;463;g2d201bcf7dc_0_39"/>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p:txBody>
      </p:sp>
      <p:sp>
        <p:nvSpPr>
          <p:cNvPr id="464" name="Google Shape;464;g2d201bcf7dc_0_39"/>
          <p:cNvSpPr txBox="1"/>
          <p:nvPr/>
        </p:nvSpPr>
        <p:spPr>
          <a:xfrm>
            <a:off x="1902450" y="1626475"/>
            <a:ext cx="8387100" cy="378600"/>
          </a:xfrm>
          <a:prstGeom prst="rect">
            <a:avLst/>
          </a:prstGeom>
          <a:noFill/>
          <a:ln>
            <a:noFill/>
          </a:ln>
        </p:spPr>
        <p:txBody>
          <a:bodyPr anchorCtr="0" anchor="t" bIns="91425" lIns="91425" spcFirstLastPara="1" rIns="91425" wrap="square" tIns="91425">
            <a:spAutoFit/>
          </a:bodyPr>
          <a:lstStyle/>
          <a:p>
            <a:pPr indent="0" lvl="0" marL="457200" rtl="0" algn="ctr">
              <a:lnSpc>
                <a:spcPct val="90000"/>
              </a:lnSpc>
              <a:spcBef>
                <a:spcPts val="0"/>
              </a:spcBef>
              <a:spcAft>
                <a:spcPts val="0"/>
              </a:spcAft>
              <a:buNone/>
            </a:pPr>
            <a:r>
              <a:t/>
            </a:r>
            <a:endParaRPr/>
          </a:p>
        </p:txBody>
      </p:sp>
      <p:sp>
        <p:nvSpPr>
          <p:cNvPr id="465" name="Google Shape;465;g2d201bcf7dc_0_39"/>
          <p:cNvSpPr txBox="1"/>
          <p:nvPr/>
        </p:nvSpPr>
        <p:spPr>
          <a:xfrm>
            <a:off x="3329350" y="2921100"/>
            <a:ext cx="5213700" cy="1015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3000">
                <a:solidFill>
                  <a:srgbClr val="A77BCA"/>
                </a:solidFill>
                <a:latin typeface="Catamaran"/>
                <a:ea typeface="Catamaran"/>
                <a:cs typeface="Catamaran"/>
                <a:sym typeface="Catamaran"/>
              </a:rPr>
              <a:t>What is your </a:t>
            </a:r>
            <a:r>
              <a:rPr b="1" lang="en-US" sz="3000">
                <a:solidFill>
                  <a:srgbClr val="A77BCA"/>
                </a:solidFill>
                <a:latin typeface="Catamaran"/>
                <a:ea typeface="Catamaran"/>
                <a:cs typeface="Catamaran"/>
                <a:sym typeface="Catamaran"/>
              </a:rPr>
              <a:t>score</a:t>
            </a:r>
            <a:r>
              <a:rPr b="1" lang="en-US" sz="3000">
                <a:solidFill>
                  <a:srgbClr val="A77BCA"/>
                </a:solidFill>
                <a:latin typeface="Catamaran"/>
                <a:ea typeface="Catamaran"/>
                <a:cs typeface="Catamaran"/>
                <a:sym typeface="Catamaran"/>
              </a:rPr>
              <a:t> out of 10?</a:t>
            </a:r>
            <a:endParaRPr b="1" sz="3000">
              <a:solidFill>
                <a:srgbClr val="FF0000"/>
              </a:solidFill>
              <a:latin typeface="Catamaran"/>
              <a:ea typeface="Catamaran"/>
              <a:cs typeface="Catamaran"/>
              <a:sym typeface="Catamaran"/>
            </a:endParaRPr>
          </a:p>
          <a:p>
            <a:pPr indent="0" lvl="0" marL="0" rtl="0" algn="l">
              <a:lnSpc>
                <a:spcPct val="90000"/>
              </a:lnSpc>
              <a:spcBef>
                <a:spcPts val="0"/>
              </a:spcBef>
              <a:spcAft>
                <a:spcPts val="0"/>
              </a:spcAft>
              <a:buNone/>
            </a:pPr>
            <a:r>
              <a:t/>
            </a:r>
            <a:endParaRPr b="1" sz="3000">
              <a:solidFill>
                <a:srgbClr val="A77BCA"/>
              </a:solidFill>
              <a:latin typeface="Catamaran"/>
              <a:ea typeface="Catamaran"/>
              <a:cs typeface="Catamaran"/>
              <a:sym typeface="Catamaran"/>
            </a:endParaRPr>
          </a:p>
        </p:txBody>
      </p:sp>
      <p:pic>
        <p:nvPicPr>
          <p:cNvPr id="466" name="Google Shape;466;g2d201bcf7dc_0_39"/>
          <p:cNvPicPr preferRelativeResize="0"/>
          <p:nvPr/>
        </p:nvPicPr>
        <p:blipFill>
          <a:blip r:embed="rId4">
            <a:alphaModFix/>
          </a:blip>
          <a:stretch>
            <a:fillRect/>
          </a:stretch>
        </p:blipFill>
        <p:spPr>
          <a:xfrm>
            <a:off x="9666025" y="0"/>
            <a:ext cx="2525972" cy="14863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
          <p:cNvSpPr txBox="1"/>
          <p:nvPr>
            <p:ph idx="1" type="body"/>
          </p:nvPr>
        </p:nvSpPr>
        <p:spPr>
          <a:xfrm>
            <a:off x="234420" y="264795"/>
            <a:ext cx="4067100" cy="547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A77BCA"/>
              </a:buClr>
              <a:buSzPts val="4000"/>
              <a:buNone/>
            </a:pPr>
            <a:r>
              <a:t/>
            </a:r>
            <a:endParaRPr>
              <a:latin typeface="Catamaran"/>
              <a:ea typeface="Catamaran"/>
              <a:cs typeface="Catamaran"/>
              <a:sym typeface="Catamaran"/>
            </a:endParaRPr>
          </a:p>
        </p:txBody>
      </p:sp>
      <p:sp>
        <p:nvSpPr>
          <p:cNvPr id="163" name="Google Shape;163;p3"/>
          <p:cNvSpPr txBox="1"/>
          <p:nvPr>
            <p:ph idx="2" type="body"/>
          </p:nvPr>
        </p:nvSpPr>
        <p:spPr>
          <a:xfrm>
            <a:off x="462625" y="1052575"/>
            <a:ext cx="10641600" cy="46317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900"/>
              </a:spcBef>
              <a:spcAft>
                <a:spcPts val="0"/>
              </a:spcAft>
              <a:buSzPts val="1900"/>
              <a:buNone/>
            </a:pPr>
            <a:r>
              <a:t/>
            </a:r>
            <a:endParaRPr b="0" sz="2000">
              <a:solidFill>
                <a:schemeClr val="dk1"/>
              </a:solidFill>
              <a:latin typeface="Catamaran"/>
              <a:ea typeface="Catamaran"/>
              <a:cs typeface="Catamaran"/>
              <a:sym typeface="Catamaran"/>
            </a:endParaRPr>
          </a:p>
          <a:p>
            <a:pPr indent="0" lvl="0" marL="0" rtl="0" algn="l">
              <a:lnSpc>
                <a:spcPct val="150000"/>
              </a:lnSpc>
              <a:spcBef>
                <a:spcPts val="900"/>
              </a:spcBef>
              <a:spcAft>
                <a:spcPts val="0"/>
              </a:spcAft>
              <a:buSzPts val="1900"/>
              <a:buNone/>
            </a:pPr>
            <a:r>
              <a:t/>
            </a:r>
            <a:endParaRPr b="0" sz="1800">
              <a:solidFill>
                <a:srgbClr val="63666A"/>
              </a:solidFill>
              <a:latin typeface="Catamaran"/>
              <a:ea typeface="Catamaran"/>
              <a:cs typeface="Catamaran"/>
              <a:sym typeface="Catamaran"/>
            </a:endParaRPr>
          </a:p>
          <a:p>
            <a:pPr indent="0" lvl="0" marL="914400" rtl="0" algn="l">
              <a:lnSpc>
                <a:spcPct val="150000"/>
              </a:lnSpc>
              <a:spcBef>
                <a:spcPts val="1000"/>
              </a:spcBef>
              <a:spcAft>
                <a:spcPts val="0"/>
              </a:spcAft>
              <a:buSzPts val="1900"/>
              <a:buNone/>
            </a:pPr>
            <a:r>
              <a:rPr lang="en-US" sz="2800">
                <a:solidFill>
                  <a:srgbClr val="A77BCA"/>
                </a:solidFill>
                <a:latin typeface="Catamaran"/>
                <a:ea typeface="Catamaran"/>
                <a:cs typeface="Catamaran"/>
                <a:sym typeface="Catamaran"/>
              </a:rPr>
              <a:t>Meet and greet</a:t>
            </a:r>
            <a:endParaRPr sz="2800">
              <a:solidFill>
                <a:srgbClr val="A77BCA"/>
              </a:solidFill>
              <a:latin typeface="Catamaran"/>
              <a:ea typeface="Catamaran"/>
              <a:cs typeface="Catamaran"/>
              <a:sym typeface="Catamaran"/>
            </a:endParaRPr>
          </a:p>
          <a:p>
            <a:pPr indent="0" lvl="0" marL="914400" rtl="0" algn="l">
              <a:lnSpc>
                <a:spcPct val="150000"/>
              </a:lnSpc>
              <a:spcBef>
                <a:spcPts val="1000"/>
              </a:spcBef>
              <a:spcAft>
                <a:spcPts val="0"/>
              </a:spcAft>
              <a:buSzPts val="1900"/>
              <a:buNone/>
            </a:pPr>
            <a:r>
              <a:rPr lang="en-US" sz="2800">
                <a:solidFill>
                  <a:srgbClr val="A77BCA"/>
                </a:solidFill>
                <a:latin typeface="Catamaran"/>
                <a:ea typeface="Catamaran"/>
                <a:cs typeface="Catamaran"/>
                <a:sym typeface="Catamaran"/>
              </a:rPr>
              <a:t>Sharing Pupil’s work</a:t>
            </a:r>
            <a:endParaRPr sz="2800">
              <a:solidFill>
                <a:srgbClr val="A77BCA"/>
              </a:solidFill>
              <a:latin typeface="Catamaran"/>
              <a:ea typeface="Catamaran"/>
              <a:cs typeface="Catamaran"/>
              <a:sym typeface="Catamar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g2cee1e52285_0_6"/>
          <p:cNvPicPr preferRelativeResize="0"/>
          <p:nvPr/>
        </p:nvPicPr>
        <p:blipFill>
          <a:blip r:embed="rId3">
            <a:alphaModFix/>
          </a:blip>
          <a:stretch>
            <a:fillRect/>
          </a:stretch>
        </p:blipFill>
        <p:spPr>
          <a:xfrm>
            <a:off x="2" y="0"/>
            <a:ext cx="2525972" cy="1430376"/>
          </a:xfrm>
          <a:prstGeom prst="rect">
            <a:avLst/>
          </a:prstGeom>
          <a:noFill/>
          <a:ln>
            <a:noFill/>
          </a:ln>
        </p:spPr>
      </p:pic>
      <p:pic>
        <p:nvPicPr>
          <p:cNvPr id="170" name="Google Shape;170;g2cee1e52285_0_6"/>
          <p:cNvPicPr preferRelativeResize="0"/>
          <p:nvPr/>
        </p:nvPicPr>
        <p:blipFill>
          <a:blip r:embed="rId4">
            <a:alphaModFix/>
          </a:blip>
          <a:stretch>
            <a:fillRect/>
          </a:stretch>
        </p:blipFill>
        <p:spPr>
          <a:xfrm>
            <a:off x="9666025" y="0"/>
            <a:ext cx="2525972" cy="1486335"/>
          </a:xfrm>
          <a:prstGeom prst="rect">
            <a:avLst/>
          </a:prstGeom>
          <a:noFill/>
          <a:ln>
            <a:noFill/>
          </a:ln>
        </p:spPr>
      </p:pic>
      <p:sp>
        <p:nvSpPr>
          <p:cNvPr id="171" name="Google Shape;171;g2cee1e52285_0_6"/>
          <p:cNvSpPr txBox="1"/>
          <p:nvPr>
            <p:ph idx="1" type="body"/>
          </p:nvPr>
        </p:nvSpPr>
        <p:spPr>
          <a:xfrm>
            <a:off x="2395329" y="2097425"/>
            <a:ext cx="7573500" cy="547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a:t>
            </a:r>
            <a:r>
              <a:rPr lang="en-US">
                <a:latin typeface="Catamaran"/>
                <a:ea typeface="Catamaran"/>
                <a:cs typeface="Catamaran"/>
                <a:sym typeface="Catamaran"/>
              </a:rPr>
              <a:t>Cultural</a:t>
            </a:r>
            <a:r>
              <a:rPr lang="en-US">
                <a:latin typeface="Catamaran"/>
                <a:ea typeface="Catamaran"/>
                <a:cs typeface="Catamaran"/>
                <a:sym typeface="Catamaran"/>
              </a:rPr>
              <a:t> Events</a:t>
            </a:r>
            <a:endParaRPr>
              <a:latin typeface="Catamaran"/>
              <a:ea typeface="Catamaran"/>
              <a:cs typeface="Catamaran"/>
              <a:sym typeface="Catamar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4"/>
          <p:cNvPicPr preferRelativeResize="0"/>
          <p:nvPr/>
        </p:nvPicPr>
        <p:blipFill rotWithShape="1">
          <a:blip r:embed="rId3">
            <a:alphaModFix/>
          </a:blip>
          <a:srcRect b="0" l="0" r="0" t="0"/>
          <a:stretch/>
        </p:blipFill>
        <p:spPr>
          <a:xfrm>
            <a:off x="2643512" y="2214150"/>
            <a:ext cx="7556874" cy="4250749"/>
          </a:xfrm>
          <a:prstGeom prst="rect">
            <a:avLst/>
          </a:prstGeom>
          <a:noFill/>
          <a:ln>
            <a:noFill/>
          </a:ln>
        </p:spPr>
      </p:pic>
      <p:pic>
        <p:nvPicPr>
          <p:cNvPr id="178" name="Google Shape;178;p4"/>
          <p:cNvPicPr preferRelativeResize="0"/>
          <p:nvPr/>
        </p:nvPicPr>
        <p:blipFill>
          <a:blip r:embed="rId4">
            <a:alphaModFix/>
          </a:blip>
          <a:stretch>
            <a:fillRect/>
          </a:stretch>
        </p:blipFill>
        <p:spPr>
          <a:xfrm>
            <a:off x="2" y="0"/>
            <a:ext cx="2525972" cy="1430376"/>
          </a:xfrm>
          <a:prstGeom prst="rect">
            <a:avLst/>
          </a:prstGeom>
          <a:noFill/>
          <a:ln>
            <a:noFill/>
          </a:ln>
        </p:spPr>
      </p:pic>
      <p:pic>
        <p:nvPicPr>
          <p:cNvPr id="179" name="Google Shape;179;p4"/>
          <p:cNvPicPr preferRelativeResize="0"/>
          <p:nvPr/>
        </p:nvPicPr>
        <p:blipFill>
          <a:blip r:embed="rId5">
            <a:alphaModFix/>
          </a:blip>
          <a:stretch>
            <a:fillRect/>
          </a:stretch>
        </p:blipFill>
        <p:spPr>
          <a:xfrm>
            <a:off x="9666025" y="0"/>
            <a:ext cx="2525972" cy="1486335"/>
          </a:xfrm>
          <a:prstGeom prst="rect">
            <a:avLst/>
          </a:prstGeom>
          <a:noFill/>
          <a:ln>
            <a:noFill/>
          </a:ln>
        </p:spPr>
      </p:pic>
      <p:sp>
        <p:nvSpPr>
          <p:cNvPr id="180" name="Google Shape;180;p4"/>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p:txBody>
      </p:sp>
      <p:sp>
        <p:nvSpPr>
          <p:cNvPr id="181" name="Google Shape;181;p4"/>
          <p:cNvSpPr txBox="1"/>
          <p:nvPr/>
        </p:nvSpPr>
        <p:spPr>
          <a:xfrm>
            <a:off x="4090800" y="5745700"/>
            <a:ext cx="5118600" cy="9180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i="1" lang="en-US" sz="4300">
                <a:solidFill>
                  <a:srgbClr val="595959"/>
                </a:solidFill>
                <a:highlight>
                  <a:srgbClr val="F1C232"/>
                </a:highlight>
                <a:latin typeface="Catamaran"/>
                <a:ea typeface="Catamaran"/>
                <a:cs typeface="Catamaran"/>
                <a:sym typeface="Catamaran"/>
              </a:rPr>
              <a:t>Las Fallas - España </a:t>
            </a:r>
            <a:endParaRPr b="1" i="1" sz="4300">
              <a:solidFill>
                <a:srgbClr val="595959"/>
              </a:solidFill>
              <a:highlight>
                <a:srgbClr val="F1C232"/>
              </a:highlight>
              <a:latin typeface="Catamaran"/>
              <a:ea typeface="Catamaran"/>
              <a:cs typeface="Catamaran"/>
              <a:sym typeface="Catamar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g2cee1e52285_0_23"/>
          <p:cNvPicPr preferRelativeResize="0"/>
          <p:nvPr/>
        </p:nvPicPr>
        <p:blipFill>
          <a:blip r:embed="rId3">
            <a:alphaModFix/>
          </a:blip>
          <a:stretch>
            <a:fillRect/>
          </a:stretch>
        </p:blipFill>
        <p:spPr>
          <a:xfrm>
            <a:off x="2" y="0"/>
            <a:ext cx="2525972" cy="1430376"/>
          </a:xfrm>
          <a:prstGeom prst="rect">
            <a:avLst/>
          </a:prstGeom>
          <a:noFill/>
          <a:ln>
            <a:noFill/>
          </a:ln>
        </p:spPr>
      </p:pic>
      <p:pic>
        <p:nvPicPr>
          <p:cNvPr id="188" name="Google Shape;188;g2cee1e52285_0_23"/>
          <p:cNvPicPr preferRelativeResize="0"/>
          <p:nvPr/>
        </p:nvPicPr>
        <p:blipFill>
          <a:blip r:embed="rId4">
            <a:alphaModFix/>
          </a:blip>
          <a:stretch>
            <a:fillRect/>
          </a:stretch>
        </p:blipFill>
        <p:spPr>
          <a:xfrm>
            <a:off x="9666025" y="0"/>
            <a:ext cx="2525972" cy="1486335"/>
          </a:xfrm>
          <a:prstGeom prst="rect">
            <a:avLst/>
          </a:prstGeom>
          <a:noFill/>
          <a:ln>
            <a:noFill/>
          </a:ln>
        </p:spPr>
      </p:pic>
      <p:sp>
        <p:nvSpPr>
          <p:cNvPr id="189" name="Google Shape;189;g2cee1e52285_0_23"/>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p:txBody>
      </p:sp>
      <p:sp>
        <p:nvSpPr>
          <p:cNvPr id="190" name="Google Shape;190;g2cee1e52285_0_23"/>
          <p:cNvSpPr txBox="1"/>
          <p:nvPr/>
        </p:nvSpPr>
        <p:spPr>
          <a:xfrm>
            <a:off x="2895550" y="1979175"/>
            <a:ext cx="4902900" cy="9180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i="1" lang="en-US" sz="4300">
                <a:solidFill>
                  <a:srgbClr val="595959"/>
                </a:solidFill>
                <a:highlight>
                  <a:srgbClr val="F1C232"/>
                </a:highlight>
                <a:latin typeface="Catamaran"/>
                <a:ea typeface="Catamaran"/>
                <a:cs typeface="Catamaran"/>
                <a:sym typeface="Catamaran"/>
              </a:rPr>
              <a:t>LAS FALLAS - Spain</a:t>
            </a:r>
            <a:endParaRPr b="1" i="1" sz="4300">
              <a:solidFill>
                <a:srgbClr val="595959"/>
              </a:solidFill>
              <a:highlight>
                <a:srgbClr val="F1C232"/>
              </a:highlight>
              <a:latin typeface="Catamaran"/>
              <a:ea typeface="Catamaran"/>
              <a:cs typeface="Catamaran"/>
              <a:sym typeface="Catamaran"/>
            </a:endParaRPr>
          </a:p>
        </p:txBody>
      </p:sp>
      <p:pic>
        <p:nvPicPr>
          <p:cNvPr id="191" name="Google Shape;191;g2cee1e52285_0_23"/>
          <p:cNvPicPr preferRelativeResize="0"/>
          <p:nvPr/>
        </p:nvPicPr>
        <p:blipFill>
          <a:blip r:embed="rId5">
            <a:alphaModFix/>
          </a:blip>
          <a:stretch>
            <a:fillRect/>
          </a:stretch>
        </p:blipFill>
        <p:spPr>
          <a:xfrm>
            <a:off x="8413433" y="1979175"/>
            <a:ext cx="1376967" cy="918000"/>
          </a:xfrm>
          <a:prstGeom prst="rect">
            <a:avLst/>
          </a:prstGeom>
          <a:noFill/>
          <a:ln>
            <a:noFill/>
          </a:ln>
        </p:spPr>
      </p:pic>
      <p:sp>
        <p:nvSpPr>
          <p:cNvPr id="192" name="Google Shape;192;g2cee1e52285_0_23"/>
          <p:cNvSpPr txBox="1"/>
          <p:nvPr/>
        </p:nvSpPr>
        <p:spPr>
          <a:xfrm>
            <a:off x="1332400" y="3487775"/>
            <a:ext cx="1563300" cy="2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2cee1e52285_0_23"/>
          <p:cNvSpPr txBox="1"/>
          <p:nvPr/>
        </p:nvSpPr>
        <p:spPr>
          <a:xfrm>
            <a:off x="2958725" y="3624950"/>
            <a:ext cx="6466200" cy="30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Catamaran"/>
                <a:ea typeface="Catamaran"/>
                <a:cs typeface="Catamaran"/>
                <a:sym typeface="Catamaran"/>
              </a:rPr>
              <a:t>Las Fallas is a festival celebrated in March in the city of Valencia. The origin of the festival goes back to the tradition of imposing bonfires with old furniture to celebrate the arrival of spring and it also coincides with the celebration of St Joseph’s  day the patron Saint of Carpenters</a:t>
            </a:r>
            <a:endParaRPr sz="2400">
              <a:latin typeface="Catamaran"/>
              <a:ea typeface="Catamaran"/>
              <a:cs typeface="Catamaran"/>
              <a:sym typeface="Catamar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g2cee1e52285_0_35"/>
          <p:cNvPicPr preferRelativeResize="0"/>
          <p:nvPr/>
        </p:nvPicPr>
        <p:blipFill>
          <a:blip r:embed="rId3">
            <a:alphaModFix/>
          </a:blip>
          <a:stretch>
            <a:fillRect/>
          </a:stretch>
        </p:blipFill>
        <p:spPr>
          <a:xfrm>
            <a:off x="2" y="0"/>
            <a:ext cx="2525972" cy="1430376"/>
          </a:xfrm>
          <a:prstGeom prst="rect">
            <a:avLst/>
          </a:prstGeom>
          <a:noFill/>
          <a:ln>
            <a:noFill/>
          </a:ln>
        </p:spPr>
      </p:pic>
      <p:pic>
        <p:nvPicPr>
          <p:cNvPr id="200" name="Google Shape;200;g2cee1e52285_0_35"/>
          <p:cNvPicPr preferRelativeResize="0"/>
          <p:nvPr/>
        </p:nvPicPr>
        <p:blipFill>
          <a:blip r:embed="rId4">
            <a:alphaModFix/>
          </a:blip>
          <a:stretch>
            <a:fillRect/>
          </a:stretch>
        </p:blipFill>
        <p:spPr>
          <a:xfrm>
            <a:off x="9666025" y="0"/>
            <a:ext cx="2525972" cy="1486335"/>
          </a:xfrm>
          <a:prstGeom prst="rect">
            <a:avLst/>
          </a:prstGeom>
          <a:noFill/>
          <a:ln>
            <a:noFill/>
          </a:ln>
        </p:spPr>
      </p:pic>
      <p:sp>
        <p:nvSpPr>
          <p:cNvPr id="201" name="Google Shape;201;g2cee1e52285_0_35"/>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p:txBody>
      </p:sp>
      <p:sp>
        <p:nvSpPr>
          <p:cNvPr id="202" name="Google Shape;202;g2cee1e52285_0_35"/>
          <p:cNvSpPr txBox="1"/>
          <p:nvPr/>
        </p:nvSpPr>
        <p:spPr>
          <a:xfrm>
            <a:off x="1332400" y="3487775"/>
            <a:ext cx="1563300" cy="21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Huele a pólvora, se empieza a escuchar de fondo música de la que nos hace emocionarnos y todo se llena de color…. sí, ¡estamos hablando de las Fallas! Comienzan todos los actos que nos recuerdan que nuestra fiesta favorita está al caer. ¿Quieres conocerlos de principio a fin? &#10;&#10;🔗 www.visitvalencia.com/fallas&#10;&#10;#VibraconValencia #Fallas #2024 #València #FallasDeValència #Fallas2024 #VisitValència" id="203" name="Google Shape;203;g2cee1e52285_0_35" title="Fallas de València 2024">
            <a:hlinkClick r:id="rId5"/>
          </p:cNvPr>
          <p:cNvPicPr preferRelativeResize="0"/>
          <p:nvPr/>
        </p:nvPicPr>
        <p:blipFill>
          <a:blip r:embed="rId6">
            <a:alphaModFix/>
          </a:blip>
          <a:stretch>
            <a:fillRect/>
          </a:stretch>
        </p:blipFill>
        <p:spPr>
          <a:xfrm>
            <a:off x="2525975" y="1626475"/>
            <a:ext cx="7140050" cy="50466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g2cee1e52285_0_47"/>
          <p:cNvPicPr preferRelativeResize="0"/>
          <p:nvPr/>
        </p:nvPicPr>
        <p:blipFill>
          <a:blip r:embed="rId3">
            <a:alphaModFix/>
          </a:blip>
          <a:stretch>
            <a:fillRect/>
          </a:stretch>
        </p:blipFill>
        <p:spPr>
          <a:xfrm>
            <a:off x="2" y="0"/>
            <a:ext cx="2525972" cy="1430376"/>
          </a:xfrm>
          <a:prstGeom prst="rect">
            <a:avLst/>
          </a:prstGeom>
          <a:noFill/>
          <a:ln>
            <a:noFill/>
          </a:ln>
        </p:spPr>
      </p:pic>
      <p:pic>
        <p:nvPicPr>
          <p:cNvPr id="210" name="Google Shape;210;g2cee1e52285_0_47"/>
          <p:cNvPicPr preferRelativeResize="0"/>
          <p:nvPr/>
        </p:nvPicPr>
        <p:blipFill>
          <a:blip r:embed="rId4">
            <a:alphaModFix/>
          </a:blip>
          <a:stretch>
            <a:fillRect/>
          </a:stretch>
        </p:blipFill>
        <p:spPr>
          <a:xfrm>
            <a:off x="9666025" y="0"/>
            <a:ext cx="2525972" cy="1486335"/>
          </a:xfrm>
          <a:prstGeom prst="rect">
            <a:avLst/>
          </a:prstGeom>
          <a:noFill/>
          <a:ln>
            <a:noFill/>
          </a:ln>
        </p:spPr>
      </p:pic>
      <p:sp>
        <p:nvSpPr>
          <p:cNvPr id="211" name="Google Shape;211;g2cee1e52285_0_47"/>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p:txBody>
      </p:sp>
      <p:sp>
        <p:nvSpPr>
          <p:cNvPr id="212" name="Google Shape;212;g2cee1e52285_0_47"/>
          <p:cNvSpPr txBox="1"/>
          <p:nvPr/>
        </p:nvSpPr>
        <p:spPr>
          <a:xfrm>
            <a:off x="3072375" y="5940000"/>
            <a:ext cx="5882100" cy="9180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i="1" lang="en-US" sz="4300">
                <a:solidFill>
                  <a:srgbClr val="595959"/>
                </a:solidFill>
                <a:highlight>
                  <a:srgbClr val="F1C232"/>
                </a:highlight>
                <a:latin typeface="Catamaran"/>
                <a:ea typeface="Catamaran"/>
                <a:cs typeface="Catamaran"/>
                <a:sym typeface="Catamaran"/>
              </a:rPr>
              <a:t>Carnevale di Ivrea</a:t>
            </a:r>
            <a:r>
              <a:rPr b="1" i="1" lang="en-US" sz="4300">
                <a:solidFill>
                  <a:srgbClr val="595959"/>
                </a:solidFill>
                <a:highlight>
                  <a:srgbClr val="F1C232"/>
                </a:highlight>
                <a:latin typeface="Catamaran"/>
                <a:ea typeface="Catamaran"/>
                <a:cs typeface="Catamaran"/>
                <a:sym typeface="Catamaran"/>
              </a:rPr>
              <a:t>-Italia</a:t>
            </a:r>
            <a:endParaRPr b="1" i="1" sz="4300">
              <a:solidFill>
                <a:srgbClr val="595959"/>
              </a:solidFill>
              <a:highlight>
                <a:srgbClr val="F1C232"/>
              </a:highlight>
              <a:latin typeface="Catamaran"/>
              <a:ea typeface="Catamaran"/>
              <a:cs typeface="Catamaran"/>
              <a:sym typeface="Catamaran"/>
            </a:endParaRPr>
          </a:p>
        </p:txBody>
      </p:sp>
      <p:pic>
        <p:nvPicPr>
          <p:cNvPr id="213" name="Google Shape;213;g2cee1e52285_0_47"/>
          <p:cNvPicPr preferRelativeResize="0"/>
          <p:nvPr/>
        </p:nvPicPr>
        <p:blipFill>
          <a:blip r:embed="rId5">
            <a:alphaModFix/>
          </a:blip>
          <a:stretch>
            <a:fillRect/>
          </a:stretch>
        </p:blipFill>
        <p:spPr>
          <a:xfrm>
            <a:off x="2525974" y="1626475"/>
            <a:ext cx="7365274" cy="4142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g2cee1e52285_0_57"/>
          <p:cNvPicPr preferRelativeResize="0"/>
          <p:nvPr/>
        </p:nvPicPr>
        <p:blipFill>
          <a:blip r:embed="rId3">
            <a:alphaModFix/>
          </a:blip>
          <a:stretch>
            <a:fillRect/>
          </a:stretch>
        </p:blipFill>
        <p:spPr>
          <a:xfrm>
            <a:off x="2" y="0"/>
            <a:ext cx="2525972" cy="1430376"/>
          </a:xfrm>
          <a:prstGeom prst="rect">
            <a:avLst/>
          </a:prstGeom>
          <a:noFill/>
          <a:ln>
            <a:noFill/>
          </a:ln>
        </p:spPr>
      </p:pic>
      <p:pic>
        <p:nvPicPr>
          <p:cNvPr id="220" name="Google Shape;220;g2cee1e52285_0_57"/>
          <p:cNvPicPr preferRelativeResize="0"/>
          <p:nvPr/>
        </p:nvPicPr>
        <p:blipFill>
          <a:blip r:embed="rId4">
            <a:alphaModFix/>
          </a:blip>
          <a:stretch>
            <a:fillRect/>
          </a:stretch>
        </p:blipFill>
        <p:spPr>
          <a:xfrm>
            <a:off x="9666025" y="0"/>
            <a:ext cx="2525972" cy="1486335"/>
          </a:xfrm>
          <a:prstGeom prst="rect">
            <a:avLst/>
          </a:prstGeom>
          <a:noFill/>
          <a:ln>
            <a:noFill/>
          </a:ln>
        </p:spPr>
      </p:pic>
      <p:sp>
        <p:nvSpPr>
          <p:cNvPr id="221" name="Google Shape;221;g2cee1e52285_0_57"/>
          <p:cNvSpPr txBox="1"/>
          <p:nvPr>
            <p:ph idx="1" type="body"/>
          </p:nvPr>
        </p:nvSpPr>
        <p:spPr>
          <a:xfrm>
            <a:off x="3536700" y="294775"/>
            <a:ext cx="5118600" cy="1331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A77BCA"/>
              </a:buClr>
              <a:buSzPts val="4000"/>
              <a:buNone/>
            </a:pPr>
            <a:r>
              <a:rPr lang="en-US">
                <a:latin typeface="Catamaran"/>
                <a:ea typeface="Catamaran"/>
                <a:cs typeface="Catamaran"/>
                <a:sym typeface="Catamaran"/>
              </a:rPr>
              <a:t>European Union (EU) countries culture</a:t>
            </a:r>
            <a:endParaRPr>
              <a:latin typeface="Catamaran"/>
              <a:ea typeface="Catamaran"/>
              <a:cs typeface="Catamaran"/>
              <a:sym typeface="Catamaran"/>
            </a:endParaRPr>
          </a:p>
        </p:txBody>
      </p:sp>
      <p:sp>
        <p:nvSpPr>
          <p:cNvPr id="222" name="Google Shape;222;g2cee1e52285_0_57"/>
          <p:cNvSpPr txBox="1"/>
          <p:nvPr/>
        </p:nvSpPr>
        <p:spPr>
          <a:xfrm>
            <a:off x="2361725" y="1923175"/>
            <a:ext cx="5882100" cy="9180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i="1" lang="en-US" sz="4300">
                <a:solidFill>
                  <a:srgbClr val="595959"/>
                </a:solidFill>
                <a:highlight>
                  <a:srgbClr val="F1C232"/>
                </a:highlight>
                <a:latin typeface="Catamaran"/>
                <a:ea typeface="Catamaran"/>
                <a:cs typeface="Catamaran"/>
                <a:sym typeface="Catamaran"/>
              </a:rPr>
              <a:t>Carnevale di Ivrea-Italia</a:t>
            </a:r>
            <a:endParaRPr b="1" i="1" sz="4300">
              <a:solidFill>
                <a:srgbClr val="595959"/>
              </a:solidFill>
              <a:highlight>
                <a:srgbClr val="F1C232"/>
              </a:highlight>
              <a:latin typeface="Catamaran"/>
              <a:ea typeface="Catamaran"/>
              <a:cs typeface="Catamaran"/>
              <a:sym typeface="Catamaran"/>
            </a:endParaRPr>
          </a:p>
        </p:txBody>
      </p:sp>
      <p:pic>
        <p:nvPicPr>
          <p:cNvPr id="223" name="Google Shape;223;g2cee1e52285_0_57"/>
          <p:cNvPicPr preferRelativeResize="0"/>
          <p:nvPr/>
        </p:nvPicPr>
        <p:blipFill>
          <a:blip r:embed="rId5">
            <a:alphaModFix/>
          </a:blip>
          <a:stretch>
            <a:fillRect/>
          </a:stretch>
        </p:blipFill>
        <p:spPr>
          <a:xfrm>
            <a:off x="8655297" y="1923175"/>
            <a:ext cx="1373877" cy="918000"/>
          </a:xfrm>
          <a:prstGeom prst="rect">
            <a:avLst/>
          </a:prstGeom>
          <a:noFill/>
          <a:ln>
            <a:noFill/>
          </a:ln>
        </p:spPr>
      </p:pic>
      <p:sp>
        <p:nvSpPr>
          <p:cNvPr id="224" name="Google Shape;224;g2cee1e52285_0_57"/>
          <p:cNvSpPr txBox="1"/>
          <p:nvPr/>
        </p:nvSpPr>
        <p:spPr>
          <a:xfrm>
            <a:off x="2958725" y="3624950"/>
            <a:ext cx="6466200" cy="30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Catamaran"/>
                <a:ea typeface="Catamaran"/>
                <a:cs typeface="Catamaran"/>
                <a:sym typeface="Catamaran"/>
              </a:rPr>
              <a:t>The Carnival of </a:t>
            </a:r>
            <a:r>
              <a:rPr lang="en-US" sz="2400">
                <a:latin typeface="Catamaran"/>
                <a:ea typeface="Catamaran"/>
                <a:cs typeface="Catamaran"/>
                <a:sym typeface="Catamaran"/>
              </a:rPr>
              <a:t>Ivrea</a:t>
            </a:r>
            <a:r>
              <a:rPr lang="en-US" sz="2400">
                <a:latin typeface="Catamaran"/>
                <a:ea typeface="Catamaran"/>
                <a:cs typeface="Catamaran"/>
                <a:sym typeface="Catamaran"/>
              </a:rPr>
              <a:t>, a city in Northern Italy takes place in February and is centred around ‘The Battle of the Oranges’. This is where 1000 people from the city are divided into 9 teams and throw oranges at each other. It is the biggest food fight in Italy.</a:t>
            </a:r>
            <a:endParaRPr sz="2400">
              <a:latin typeface="Catamaran"/>
              <a:ea typeface="Catamaran"/>
              <a:cs typeface="Catamaran"/>
              <a:sym typeface="Catamar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itle Mast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nner Mast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James</dc:creator>
</cp:coreProperties>
</file>