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5" r:id="rId4"/>
    <p:sldId id="258" r:id="rId5"/>
    <p:sldId id="274" r:id="rId6"/>
    <p:sldId id="257" r:id="rId7"/>
    <p:sldId id="273" r:id="rId8"/>
    <p:sldId id="260" r:id="rId9"/>
    <p:sldId id="262" r:id="rId10"/>
    <p:sldId id="267" r:id="rId11"/>
    <p:sldId id="268" r:id="rId12"/>
    <p:sldId id="269" r:id="rId13"/>
    <p:sldId id="270" r:id="rId14"/>
    <p:sldId id="271" r:id="rId15"/>
    <p:sldId id="272" r:id="rId16"/>
    <p:sldId id="276" r:id="rId17"/>
    <p:sldId id="277" r:id="rId1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4C0687-0239-F04E-645E-0AAFB9E0A196}" v="8" dt="2024-02-16T15:31:52.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x Hart" userId="S::18hartb@stroudhigh.gloucs.sch.uk::88d5a764-763e-40f5-b49c-43e7d21408f3" providerId="AD" clId="Web-{4CD0D973-B973-49E6-8E72-E45B241744FB}"/>
    <pc:docChg chg="addSld modSld">
      <pc:chgData name="Beatrix Hart" userId="S::18hartb@stroudhigh.gloucs.sch.uk::88d5a764-763e-40f5-b49c-43e7d21408f3" providerId="AD" clId="Web-{4CD0D973-B973-49E6-8E72-E45B241744FB}" dt="2024-01-15T13:34:51.361" v="74" actId="20577"/>
      <pc:docMkLst>
        <pc:docMk/>
      </pc:docMkLst>
      <pc:sldChg chg="modSp">
        <pc:chgData name="Beatrix Hart" userId="S::18hartb@stroudhigh.gloucs.sch.uk::88d5a764-763e-40f5-b49c-43e7d21408f3" providerId="AD" clId="Web-{4CD0D973-B973-49E6-8E72-E45B241744FB}" dt="2024-01-15T13:34:51.361" v="74" actId="20577"/>
        <pc:sldMkLst>
          <pc:docMk/>
          <pc:sldMk cId="2581875420" sldId="257"/>
        </pc:sldMkLst>
        <pc:spChg chg="mod">
          <ac:chgData name="Beatrix Hart" userId="S::18hartb@stroudhigh.gloucs.sch.uk::88d5a764-763e-40f5-b49c-43e7d21408f3" providerId="AD" clId="Web-{4CD0D973-B973-49E6-8E72-E45B241744FB}" dt="2024-01-15T13:34:51.361" v="74" actId="20577"/>
          <ac:spMkLst>
            <pc:docMk/>
            <pc:sldMk cId="2581875420" sldId="257"/>
            <ac:spMk id="3" creationId="{17F53BB6-E1DA-8D6B-7390-4092538D5F12}"/>
          </ac:spMkLst>
        </pc:spChg>
      </pc:sldChg>
      <pc:sldChg chg="modSp add replId">
        <pc:chgData name="Beatrix Hart" userId="S::18hartb@stroudhigh.gloucs.sch.uk::88d5a764-763e-40f5-b49c-43e7d21408f3" providerId="AD" clId="Web-{4CD0D973-B973-49E6-8E72-E45B241744FB}" dt="2024-01-15T13:34:44.970" v="72" actId="20577"/>
        <pc:sldMkLst>
          <pc:docMk/>
          <pc:sldMk cId="3283049291" sldId="273"/>
        </pc:sldMkLst>
        <pc:spChg chg="mod">
          <ac:chgData name="Beatrix Hart" userId="S::18hartb@stroudhigh.gloucs.sch.uk::88d5a764-763e-40f5-b49c-43e7d21408f3" providerId="AD" clId="Web-{4CD0D973-B973-49E6-8E72-E45B241744FB}" dt="2024-01-15T13:34:44.970" v="72" actId="20577"/>
          <ac:spMkLst>
            <pc:docMk/>
            <pc:sldMk cId="3283049291" sldId="273"/>
            <ac:spMk id="3" creationId="{013AEAEA-15AD-DAE6-CE3E-2470933020F0}"/>
          </ac:spMkLst>
        </pc:spChg>
      </pc:sldChg>
    </pc:docChg>
  </pc:docChgLst>
  <pc:docChgLst>
    <pc:chgData name="Evie Arthur" userId="S::18arthure@stroudhigh.gloucs.sch.uk::7c0a9247-ddbf-4178-98b4-03552bf2e03c" providerId="AD" clId="Web-{AED84088-4F90-442B-B446-9F76D811BA61}"/>
    <pc:docChg chg="addSld">
      <pc:chgData name="Evie Arthur" userId="S::18arthure@stroudhigh.gloucs.sch.uk::7c0a9247-ddbf-4178-98b4-03552bf2e03c" providerId="AD" clId="Web-{AED84088-4F90-442B-B446-9F76D811BA61}" dt="2024-01-08T13:34:14.587" v="0"/>
      <pc:docMkLst>
        <pc:docMk/>
      </pc:docMkLst>
      <pc:sldChg chg="new">
        <pc:chgData name="Evie Arthur" userId="S::18arthure@stroudhigh.gloucs.sch.uk::7c0a9247-ddbf-4178-98b4-03552bf2e03c" providerId="AD" clId="Web-{AED84088-4F90-442B-B446-9F76D811BA61}" dt="2024-01-08T13:34:14.587" v="0"/>
        <pc:sldMkLst>
          <pc:docMk/>
          <pc:sldMk cId="798501976" sldId="261"/>
        </pc:sldMkLst>
      </pc:sldChg>
    </pc:docChg>
  </pc:docChgLst>
  <pc:docChgLst>
    <pc:chgData name="Amelia Williams" userId="S::18williamsa@stroudhigh.gloucs.sch.uk::ce5d8dfd-4ef6-4a61-b73f-de4f9e42f687" providerId="AD" clId="Web-{2F60AE74-8837-4357-BFA7-5FAAAF26A4EA}"/>
    <pc:docChg chg="modSld">
      <pc:chgData name="Amelia Williams" userId="S::18williamsa@stroudhigh.gloucs.sch.uk::ce5d8dfd-4ef6-4a61-b73f-de4f9e42f687" providerId="AD" clId="Web-{2F60AE74-8837-4357-BFA7-5FAAAF26A4EA}" dt="2024-01-08T13:37:34.381" v="20" actId="20577"/>
      <pc:docMkLst>
        <pc:docMk/>
      </pc:docMkLst>
      <pc:sldChg chg="addSp modSp mod setBg">
        <pc:chgData name="Amelia Williams" userId="S::18williamsa@stroudhigh.gloucs.sch.uk::ce5d8dfd-4ef6-4a61-b73f-de4f9e42f687" providerId="AD" clId="Web-{2F60AE74-8837-4357-BFA7-5FAAAF26A4EA}" dt="2024-01-08T13:37:34.381" v="20" actId="20577"/>
        <pc:sldMkLst>
          <pc:docMk/>
          <pc:sldMk cId="2883832008" sldId="258"/>
        </pc:sldMkLst>
        <pc:spChg chg="mod">
          <ac:chgData name="Amelia Williams" userId="S::18williamsa@stroudhigh.gloucs.sch.uk::ce5d8dfd-4ef6-4a61-b73f-de4f9e42f687" providerId="AD" clId="Web-{2F60AE74-8837-4357-BFA7-5FAAAF26A4EA}" dt="2024-01-08T13:36:42.270" v="4"/>
          <ac:spMkLst>
            <pc:docMk/>
            <pc:sldMk cId="2883832008" sldId="258"/>
            <ac:spMk id="2" creationId="{6F1EC629-CC2E-0692-F813-1576626491FD}"/>
          </ac:spMkLst>
        </pc:spChg>
        <pc:spChg chg="mod">
          <ac:chgData name="Amelia Williams" userId="S::18williamsa@stroudhigh.gloucs.sch.uk::ce5d8dfd-4ef6-4a61-b73f-de4f9e42f687" providerId="AD" clId="Web-{2F60AE74-8837-4357-BFA7-5FAAAF26A4EA}" dt="2024-01-08T13:37:34.381" v="20" actId="20577"/>
          <ac:spMkLst>
            <pc:docMk/>
            <pc:sldMk cId="2883832008" sldId="258"/>
            <ac:spMk id="3" creationId="{A443560B-FC96-E64C-494C-B4D4F14BE136}"/>
          </ac:spMkLst>
        </pc:spChg>
        <pc:spChg chg="add">
          <ac:chgData name="Amelia Williams" userId="S::18williamsa@stroudhigh.gloucs.sch.uk::ce5d8dfd-4ef6-4a61-b73f-de4f9e42f687" providerId="AD" clId="Web-{2F60AE74-8837-4357-BFA7-5FAAAF26A4EA}" dt="2024-01-08T13:36:42.270" v="4"/>
          <ac:spMkLst>
            <pc:docMk/>
            <pc:sldMk cId="2883832008" sldId="258"/>
            <ac:spMk id="8" creationId="{1BB867FF-FC45-48F7-8104-F89BE54909F1}"/>
          </ac:spMkLst>
        </pc:spChg>
        <pc:spChg chg="add">
          <ac:chgData name="Amelia Williams" userId="S::18williamsa@stroudhigh.gloucs.sch.uk::ce5d8dfd-4ef6-4a61-b73f-de4f9e42f687" providerId="AD" clId="Web-{2F60AE74-8837-4357-BFA7-5FAAAF26A4EA}" dt="2024-01-08T13:36:42.270" v="4"/>
          <ac:spMkLst>
            <pc:docMk/>
            <pc:sldMk cId="2883832008" sldId="258"/>
            <ac:spMk id="10" creationId="{8BB56887-D0D5-4F0C-9E19-7247EB83C8B7}"/>
          </ac:spMkLst>
        </pc:spChg>
        <pc:spChg chg="add">
          <ac:chgData name="Amelia Williams" userId="S::18williamsa@stroudhigh.gloucs.sch.uk::ce5d8dfd-4ef6-4a61-b73f-de4f9e42f687" providerId="AD" clId="Web-{2F60AE74-8837-4357-BFA7-5FAAAF26A4EA}" dt="2024-01-08T13:36:42.270" v="4"/>
          <ac:spMkLst>
            <pc:docMk/>
            <pc:sldMk cId="2883832008" sldId="258"/>
            <ac:spMk id="12" creationId="{081E4A58-353D-44AE-B2FC-2A74E2E400F7}"/>
          </ac:spMkLst>
        </pc:spChg>
      </pc:sldChg>
    </pc:docChg>
  </pc:docChgLst>
  <pc:docChgLst>
    <pc:chgData name="Hannah Morris" userId="S::18morrish@stroudhigh.gloucs.sch.uk::f459fd95-d996-46cd-8866-d01af31a2066" providerId="AD" clId="Web-{5E4D7627-AC40-D456-FC9B-292C1889A5F1}"/>
    <pc:docChg chg="modSld">
      <pc:chgData name="Hannah Morris" userId="S::18morrish@stroudhigh.gloucs.sch.uk::f459fd95-d996-46cd-8866-d01af31a2066" providerId="AD" clId="Web-{5E4D7627-AC40-D456-FC9B-292C1889A5F1}" dt="2024-01-09T19:31:11.332" v="46" actId="20577"/>
      <pc:docMkLst>
        <pc:docMk/>
      </pc:docMkLst>
      <pc:sldChg chg="modSp">
        <pc:chgData name="Hannah Morris" userId="S::18morrish@stroudhigh.gloucs.sch.uk::f459fd95-d996-46cd-8866-d01af31a2066" providerId="AD" clId="Web-{5E4D7627-AC40-D456-FC9B-292C1889A5F1}" dt="2024-01-09T19:29:29.408" v="13" actId="20577"/>
        <pc:sldMkLst>
          <pc:docMk/>
          <pc:sldMk cId="2907761439" sldId="270"/>
        </pc:sldMkLst>
        <pc:spChg chg="mod">
          <ac:chgData name="Hannah Morris" userId="S::18morrish@stroudhigh.gloucs.sch.uk::f459fd95-d996-46cd-8866-d01af31a2066" providerId="AD" clId="Web-{5E4D7627-AC40-D456-FC9B-292C1889A5F1}" dt="2024-01-09T19:29:29.408" v="13" actId="20577"/>
          <ac:spMkLst>
            <pc:docMk/>
            <pc:sldMk cId="2907761439" sldId="270"/>
            <ac:spMk id="2" creationId="{DB172E24-A18C-3ABD-AF6E-6ABCD34F7644}"/>
          </ac:spMkLst>
        </pc:spChg>
        <pc:spChg chg="mod">
          <ac:chgData name="Hannah Morris" userId="S::18morrish@stroudhigh.gloucs.sch.uk::f459fd95-d996-46cd-8866-d01af31a2066" providerId="AD" clId="Web-{5E4D7627-AC40-D456-FC9B-292C1889A5F1}" dt="2024-01-09T19:28:59.126" v="5" actId="20577"/>
          <ac:spMkLst>
            <pc:docMk/>
            <pc:sldMk cId="2907761439" sldId="270"/>
            <ac:spMk id="4" creationId="{1E8B88D3-0998-D8B7-E402-2AC544C52EB0}"/>
          </ac:spMkLst>
        </pc:spChg>
      </pc:sldChg>
      <pc:sldChg chg="modSp">
        <pc:chgData name="Hannah Morris" userId="S::18morrish@stroudhigh.gloucs.sch.uk::f459fd95-d996-46cd-8866-d01af31a2066" providerId="AD" clId="Web-{5E4D7627-AC40-D456-FC9B-292C1889A5F1}" dt="2024-01-09T19:30:59.613" v="38" actId="20577"/>
        <pc:sldMkLst>
          <pc:docMk/>
          <pc:sldMk cId="16793445" sldId="271"/>
        </pc:sldMkLst>
        <pc:spChg chg="mod">
          <ac:chgData name="Hannah Morris" userId="S::18morrish@stroudhigh.gloucs.sch.uk::f459fd95-d996-46cd-8866-d01af31a2066" providerId="AD" clId="Web-{5E4D7627-AC40-D456-FC9B-292C1889A5F1}" dt="2024-01-09T19:30:59.613" v="38" actId="20577"/>
          <ac:spMkLst>
            <pc:docMk/>
            <pc:sldMk cId="16793445" sldId="271"/>
            <ac:spMk id="2" creationId="{DDF3B0E8-0753-3B1F-8518-D001D6D7690A}"/>
          </ac:spMkLst>
        </pc:spChg>
        <pc:spChg chg="mod">
          <ac:chgData name="Hannah Morris" userId="S::18morrish@stroudhigh.gloucs.sch.uk::f459fd95-d996-46cd-8866-d01af31a2066" providerId="AD" clId="Web-{5E4D7627-AC40-D456-FC9B-292C1889A5F1}" dt="2024-01-09T19:30:53.441" v="33" actId="20577"/>
          <ac:spMkLst>
            <pc:docMk/>
            <pc:sldMk cId="16793445" sldId="271"/>
            <ac:spMk id="4" creationId="{9C57D4FA-C1E5-1B46-8D71-8C697045173B}"/>
          </ac:spMkLst>
        </pc:spChg>
      </pc:sldChg>
      <pc:sldChg chg="modSp">
        <pc:chgData name="Hannah Morris" userId="S::18morrish@stroudhigh.gloucs.sch.uk::f459fd95-d996-46cd-8866-d01af31a2066" providerId="AD" clId="Web-{5E4D7627-AC40-D456-FC9B-292C1889A5F1}" dt="2024-01-09T19:31:11.332" v="46" actId="20577"/>
        <pc:sldMkLst>
          <pc:docMk/>
          <pc:sldMk cId="3125472260" sldId="272"/>
        </pc:sldMkLst>
        <pc:spChg chg="mod">
          <ac:chgData name="Hannah Morris" userId="S::18morrish@stroudhigh.gloucs.sch.uk::f459fd95-d996-46cd-8866-d01af31a2066" providerId="AD" clId="Web-{5E4D7627-AC40-D456-FC9B-292C1889A5F1}" dt="2024-01-09T19:31:11.332" v="46" actId="20577"/>
          <ac:spMkLst>
            <pc:docMk/>
            <pc:sldMk cId="3125472260" sldId="272"/>
            <ac:spMk id="2" creationId="{0798E4DA-59E2-451D-C9EA-54CF3DB30297}"/>
          </ac:spMkLst>
        </pc:spChg>
        <pc:spChg chg="mod">
          <ac:chgData name="Hannah Morris" userId="S::18morrish@stroudhigh.gloucs.sch.uk::f459fd95-d996-46cd-8866-d01af31a2066" providerId="AD" clId="Web-{5E4D7627-AC40-D456-FC9B-292C1889A5F1}" dt="2024-01-09T19:31:06.504" v="43" actId="20577"/>
          <ac:spMkLst>
            <pc:docMk/>
            <pc:sldMk cId="3125472260" sldId="272"/>
            <ac:spMk id="4" creationId="{61BB6F3B-3799-D7CF-8FC8-9222D7E71BA1}"/>
          </ac:spMkLst>
        </pc:spChg>
      </pc:sldChg>
    </pc:docChg>
  </pc:docChgLst>
  <pc:docChgLst>
    <pc:chgData name="Hebe Pollard-Smith" userId="S::18pollardsmithh@stroudhigh.gloucs.sch.uk::0f79f157-f062-485a-82fe-3a33767c6435" providerId="AD" clId="Web-{9F3A383F-A246-107F-BA36-AEE5A95D61B2}"/>
    <pc:docChg chg="modSld">
      <pc:chgData name="Hebe Pollard-Smith" userId="S::18pollardsmithh@stroudhigh.gloucs.sch.uk::0f79f157-f062-485a-82fe-3a33767c6435" providerId="AD" clId="Web-{9F3A383F-A246-107F-BA36-AEE5A95D61B2}" dt="2024-01-09T10:40:37.325" v="4" actId="20577"/>
      <pc:docMkLst>
        <pc:docMk/>
      </pc:docMkLst>
      <pc:sldChg chg="modSp">
        <pc:chgData name="Hebe Pollard-Smith" userId="S::18pollardsmithh@stroudhigh.gloucs.sch.uk::0f79f157-f062-485a-82fe-3a33767c6435" providerId="AD" clId="Web-{9F3A383F-A246-107F-BA36-AEE5A95D61B2}" dt="2024-01-09T10:40:37.325" v="4" actId="20577"/>
        <pc:sldMkLst>
          <pc:docMk/>
          <pc:sldMk cId="109857222" sldId="256"/>
        </pc:sldMkLst>
        <pc:spChg chg="mod">
          <ac:chgData name="Hebe Pollard-Smith" userId="S::18pollardsmithh@stroudhigh.gloucs.sch.uk::0f79f157-f062-485a-82fe-3a33767c6435" providerId="AD" clId="Web-{9F3A383F-A246-107F-BA36-AEE5A95D61B2}" dt="2024-01-09T10:40:37.325" v="4" actId="20577"/>
          <ac:spMkLst>
            <pc:docMk/>
            <pc:sldMk cId="109857222" sldId="256"/>
            <ac:spMk id="3" creationId="{00000000-0000-0000-0000-000000000000}"/>
          </ac:spMkLst>
        </pc:spChg>
      </pc:sldChg>
    </pc:docChg>
  </pc:docChgLst>
  <pc:docChgLst>
    <pc:chgData name="Hannah Morris" userId="S::18morrish@stroudhigh.gloucs.sch.uk::f459fd95-d996-46cd-8866-d01af31a2066" providerId="AD" clId="Web-{5F1D8D87-AA95-4DB9-A6FF-79A92121AE17}"/>
    <pc:docChg chg="addSld modSld">
      <pc:chgData name="Hannah Morris" userId="S::18morrish@stroudhigh.gloucs.sch.uk::f459fd95-d996-46cd-8866-d01af31a2066" providerId="AD" clId="Web-{5F1D8D87-AA95-4DB9-A6FF-79A92121AE17}" dt="2024-01-08T13:44:46.671" v="286" actId="20577"/>
      <pc:docMkLst>
        <pc:docMk/>
      </pc:docMkLst>
      <pc:sldChg chg="modSp">
        <pc:chgData name="Hannah Morris" userId="S::18morrish@stroudhigh.gloucs.sch.uk::f459fd95-d996-46cd-8866-d01af31a2066" providerId="AD" clId="Web-{5F1D8D87-AA95-4DB9-A6FF-79A92121AE17}" dt="2024-01-08T13:29:32.994" v="13" actId="20577"/>
        <pc:sldMkLst>
          <pc:docMk/>
          <pc:sldMk cId="109857222" sldId="256"/>
        </pc:sldMkLst>
        <pc:spChg chg="mod">
          <ac:chgData name="Hannah Morris" userId="S::18morrish@stroudhigh.gloucs.sch.uk::f459fd95-d996-46cd-8866-d01af31a2066" providerId="AD" clId="Web-{5F1D8D87-AA95-4DB9-A6FF-79A92121AE17}" dt="2024-01-08T13:29:32.994" v="13" actId="20577"/>
          <ac:spMkLst>
            <pc:docMk/>
            <pc:sldMk cId="109857222" sldId="256"/>
            <ac:spMk id="2" creationId="{00000000-0000-0000-0000-000000000000}"/>
          </ac:spMkLst>
        </pc:spChg>
      </pc:sldChg>
      <pc:sldChg chg="modSp new">
        <pc:chgData name="Hannah Morris" userId="S::18morrish@stroudhigh.gloucs.sch.uk::f459fd95-d996-46cd-8866-d01af31a2066" providerId="AD" clId="Web-{5F1D8D87-AA95-4DB9-A6FF-79A92121AE17}" dt="2024-01-08T13:44:46.671" v="286" actId="20577"/>
        <pc:sldMkLst>
          <pc:docMk/>
          <pc:sldMk cId="3272335472" sldId="260"/>
        </pc:sldMkLst>
        <pc:spChg chg="mod">
          <ac:chgData name="Hannah Morris" userId="S::18morrish@stroudhigh.gloucs.sch.uk::f459fd95-d996-46cd-8866-d01af31a2066" providerId="AD" clId="Web-{5F1D8D87-AA95-4DB9-A6FF-79A92121AE17}" dt="2024-01-08T13:34:10.896" v="43" actId="20577"/>
          <ac:spMkLst>
            <pc:docMk/>
            <pc:sldMk cId="3272335472" sldId="260"/>
            <ac:spMk id="2" creationId="{324A484F-61C2-E048-88E6-50892F770B0D}"/>
          </ac:spMkLst>
        </pc:spChg>
        <pc:spChg chg="mod">
          <ac:chgData name="Hannah Morris" userId="S::18morrish@stroudhigh.gloucs.sch.uk::f459fd95-d996-46cd-8866-d01af31a2066" providerId="AD" clId="Web-{5F1D8D87-AA95-4DB9-A6FF-79A92121AE17}" dt="2024-01-08T13:44:46.671" v="286" actId="20577"/>
          <ac:spMkLst>
            <pc:docMk/>
            <pc:sldMk cId="3272335472" sldId="260"/>
            <ac:spMk id="3" creationId="{FB237ED5-50F3-BAE4-5F95-2D76C49B98DF}"/>
          </ac:spMkLst>
        </pc:spChg>
      </pc:sldChg>
    </pc:docChg>
  </pc:docChgLst>
  <pc:docChgLst>
    <pc:chgData name="Evie Arthur" userId="S::18arthure@stroudhigh.gloucs.sch.uk::7c0a9247-ddbf-4178-98b4-03552bf2e03c" providerId="AD" clId="Web-{7E953E04-F6A8-4D79-8976-DE423F134B3C}"/>
    <pc:docChg chg="addSld modSld">
      <pc:chgData name="Evie Arthur" userId="S::18arthure@stroudhigh.gloucs.sch.uk::7c0a9247-ddbf-4178-98b4-03552bf2e03c" providerId="AD" clId="Web-{7E953E04-F6A8-4D79-8976-DE423F134B3C}" dt="2023-12-11T13:34:10.591" v="60" actId="20577"/>
      <pc:docMkLst>
        <pc:docMk/>
      </pc:docMkLst>
      <pc:sldChg chg="modSp new">
        <pc:chgData name="Evie Arthur" userId="S::18arthure@stroudhigh.gloucs.sch.uk::7c0a9247-ddbf-4178-98b4-03552bf2e03c" providerId="AD" clId="Web-{7E953E04-F6A8-4D79-8976-DE423F134B3C}" dt="2023-12-11T13:34:10.591" v="60" actId="20577"/>
        <pc:sldMkLst>
          <pc:docMk/>
          <pc:sldMk cId="3624705169" sldId="259"/>
        </pc:sldMkLst>
        <pc:spChg chg="mod">
          <ac:chgData name="Evie Arthur" userId="S::18arthure@stroudhigh.gloucs.sch.uk::7c0a9247-ddbf-4178-98b4-03552bf2e03c" providerId="AD" clId="Web-{7E953E04-F6A8-4D79-8976-DE423F134B3C}" dt="2023-12-11T13:30:53.991" v="3" actId="20577"/>
          <ac:spMkLst>
            <pc:docMk/>
            <pc:sldMk cId="3624705169" sldId="259"/>
            <ac:spMk id="2" creationId="{1701C346-2914-2267-D02E-BAD93B74C54C}"/>
          </ac:spMkLst>
        </pc:spChg>
        <pc:spChg chg="mod">
          <ac:chgData name="Evie Arthur" userId="S::18arthure@stroudhigh.gloucs.sch.uk::7c0a9247-ddbf-4178-98b4-03552bf2e03c" providerId="AD" clId="Web-{7E953E04-F6A8-4D79-8976-DE423F134B3C}" dt="2023-12-11T13:34:10.591" v="60" actId="20577"/>
          <ac:spMkLst>
            <pc:docMk/>
            <pc:sldMk cId="3624705169" sldId="259"/>
            <ac:spMk id="3" creationId="{4FC53E80-A574-E7D9-5897-23CF2D2B96D0}"/>
          </ac:spMkLst>
        </pc:spChg>
      </pc:sldChg>
    </pc:docChg>
  </pc:docChgLst>
  <pc:docChgLst>
    <pc:chgData name="Hannah Morris" userId="S::18morrish@stroudhigh.gloucs.sch.uk::f459fd95-d996-46cd-8866-d01af31a2066" providerId="AD" clId="Web-{305E2536-0E30-4B0F-9864-ED802E1505D4}"/>
    <pc:docChg chg="addSld delSld modSld">
      <pc:chgData name="Hannah Morris" userId="S::18morrish@stroudhigh.gloucs.sch.uk::f459fd95-d996-46cd-8866-d01af31a2066" providerId="AD" clId="Web-{305E2536-0E30-4B0F-9864-ED802E1505D4}" dt="2024-01-15T13:47:12.546" v="116"/>
      <pc:docMkLst>
        <pc:docMk/>
      </pc:docMkLst>
      <pc:sldChg chg="modSp">
        <pc:chgData name="Hannah Morris" userId="S::18morrish@stroudhigh.gloucs.sch.uk::f459fd95-d996-46cd-8866-d01af31a2066" providerId="AD" clId="Web-{305E2536-0E30-4B0F-9864-ED802E1505D4}" dt="2024-01-15T13:26:46.812" v="16" actId="20577"/>
        <pc:sldMkLst>
          <pc:docMk/>
          <pc:sldMk cId="109857222" sldId="256"/>
        </pc:sldMkLst>
        <pc:spChg chg="mod">
          <ac:chgData name="Hannah Morris" userId="S::18morrish@stroudhigh.gloucs.sch.uk::f459fd95-d996-46cd-8866-d01af31a2066" providerId="AD" clId="Web-{305E2536-0E30-4B0F-9864-ED802E1505D4}" dt="2024-01-15T13:26:46.812" v="16" actId="20577"/>
          <ac:spMkLst>
            <pc:docMk/>
            <pc:sldMk cId="109857222" sldId="256"/>
            <ac:spMk id="3" creationId="{00000000-0000-0000-0000-000000000000}"/>
          </ac:spMkLst>
        </pc:spChg>
      </pc:sldChg>
      <pc:sldChg chg="modSp">
        <pc:chgData name="Hannah Morris" userId="S::18morrish@stroudhigh.gloucs.sch.uk::f459fd95-d996-46cd-8866-d01af31a2066" providerId="AD" clId="Web-{305E2536-0E30-4B0F-9864-ED802E1505D4}" dt="2024-01-15T13:38:12.486" v="28" actId="20577"/>
        <pc:sldMkLst>
          <pc:docMk/>
          <pc:sldMk cId="2581875420" sldId="257"/>
        </pc:sldMkLst>
        <pc:spChg chg="mod">
          <ac:chgData name="Hannah Morris" userId="S::18morrish@stroudhigh.gloucs.sch.uk::f459fd95-d996-46cd-8866-d01af31a2066" providerId="AD" clId="Web-{305E2536-0E30-4B0F-9864-ED802E1505D4}" dt="2024-01-15T13:38:12.486" v="28" actId="20577"/>
          <ac:spMkLst>
            <pc:docMk/>
            <pc:sldMk cId="2581875420" sldId="257"/>
            <ac:spMk id="3" creationId="{17F53BB6-E1DA-8D6B-7390-4092538D5F12}"/>
          </ac:spMkLst>
        </pc:spChg>
      </pc:sldChg>
      <pc:sldChg chg="modSp del">
        <pc:chgData name="Hannah Morris" userId="S::18morrish@stroudhigh.gloucs.sch.uk::f459fd95-d996-46cd-8866-d01af31a2066" providerId="AD" clId="Web-{305E2536-0E30-4B0F-9864-ED802E1505D4}" dt="2024-01-15T13:47:12.546" v="116"/>
        <pc:sldMkLst>
          <pc:docMk/>
          <pc:sldMk cId="3624705169" sldId="259"/>
        </pc:sldMkLst>
        <pc:spChg chg="mod">
          <ac:chgData name="Hannah Morris" userId="S::18morrish@stroudhigh.gloucs.sch.uk::f459fd95-d996-46cd-8866-d01af31a2066" providerId="AD" clId="Web-{305E2536-0E30-4B0F-9864-ED802E1505D4}" dt="2024-01-15T13:40:28.833" v="40" actId="14100"/>
          <ac:spMkLst>
            <pc:docMk/>
            <pc:sldMk cId="3624705169" sldId="259"/>
            <ac:spMk id="2" creationId="{1701C346-2914-2267-D02E-BAD93B74C54C}"/>
          </ac:spMkLst>
        </pc:spChg>
      </pc:sldChg>
      <pc:sldChg chg="modSp">
        <pc:chgData name="Hannah Morris" userId="S::18morrish@stroudhigh.gloucs.sch.uk::f459fd95-d996-46cd-8866-d01af31a2066" providerId="AD" clId="Web-{305E2536-0E30-4B0F-9864-ED802E1505D4}" dt="2024-01-15T13:39:07.159" v="39" actId="1076"/>
        <pc:sldMkLst>
          <pc:docMk/>
          <pc:sldMk cId="3272335472" sldId="260"/>
        </pc:sldMkLst>
        <pc:spChg chg="mod">
          <ac:chgData name="Hannah Morris" userId="S::18morrish@stroudhigh.gloucs.sch.uk::f459fd95-d996-46cd-8866-d01af31a2066" providerId="AD" clId="Web-{305E2536-0E30-4B0F-9864-ED802E1505D4}" dt="2024-01-15T13:39:07.159" v="39" actId="1076"/>
          <ac:spMkLst>
            <pc:docMk/>
            <pc:sldMk cId="3272335472" sldId="260"/>
            <ac:spMk id="3" creationId="{FB237ED5-50F3-BAE4-5F95-2D76C49B98DF}"/>
          </ac:spMkLst>
        </pc:spChg>
      </pc:sldChg>
      <pc:sldChg chg="modSp">
        <pc:chgData name="Hannah Morris" userId="S::18morrish@stroudhigh.gloucs.sch.uk::f459fd95-d996-46cd-8866-d01af31a2066" providerId="AD" clId="Web-{305E2536-0E30-4B0F-9864-ED802E1505D4}" dt="2024-01-15T13:38:41.502" v="37" actId="20577"/>
        <pc:sldMkLst>
          <pc:docMk/>
          <pc:sldMk cId="798501976" sldId="261"/>
        </pc:sldMkLst>
        <pc:spChg chg="mod">
          <ac:chgData name="Hannah Morris" userId="S::18morrish@stroudhigh.gloucs.sch.uk::f459fd95-d996-46cd-8866-d01af31a2066" providerId="AD" clId="Web-{305E2536-0E30-4B0F-9864-ED802E1505D4}" dt="2024-01-15T13:38:41.502" v="37" actId="20577"/>
          <ac:spMkLst>
            <pc:docMk/>
            <pc:sldMk cId="798501976" sldId="261"/>
            <ac:spMk id="3" creationId="{B109738C-FEC7-80B0-529E-37337D125079}"/>
          </ac:spMkLst>
        </pc:spChg>
      </pc:sldChg>
      <pc:sldChg chg="modSp">
        <pc:chgData name="Hannah Morris" userId="S::18morrish@stroudhigh.gloucs.sch.uk::f459fd95-d996-46cd-8866-d01af31a2066" providerId="AD" clId="Web-{305E2536-0E30-4B0F-9864-ED802E1505D4}" dt="2024-01-15T13:37:57.501" v="26" actId="20577"/>
        <pc:sldMkLst>
          <pc:docMk/>
          <pc:sldMk cId="3283049291" sldId="273"/>
        </pc:sldMkLst>
        <pc:spChg chg="mod">
          <ac:chgData name="Hannah Morris" userId="S::18morrish@stroudhigh.gloucs.sch.uk::f459fd95-d996-46cd-8866-d01af31a2066" providerId="AD" clId="Web-{305E2536-0E30-4B0F-9864-ED802E1505D4}" dt="2024-01-15T13:37:57.501" v="26" actId="20577"/>
          <ac:spMkLst>
            <pc:docMk/>
            <pc:sldMk cId="3283049291" sldId="273"/>
            <ac:spMk id="3" creationId="{013AEAEA-15AD-DAE6-CE3E-2470933020F0}"/>
          </ac:spMkLst>
        </pc:spChg>
      </pc:sldChg>
      <pc:sldChg chg="modSp new">
        <pc:chgData name="Hannah Morris" userId="S::18morrish@stroudhigh.gloucs.sch.uk::f459fd95-d996-46cd-8866-d01af31a2066" providerId="AD" clId="Web-{305E2536-0E30-4B0F-9864-ED802E1505D4}" dt="2024-01-15T13:38:30.752" v="34" actId="20577"/>
        <pc:sldMkLst>
          <pc:docMk/>
          <pc:sldMk cId="3479869630" sldId="274"/>
        </pc:sldMkLst>
        <pc:spChg chg="mod">
          <ac:chgData name="Hannah Morris" userId="S::18morrish@stroudhigh.gloucs.sch.uk::f459fd95-d996-46cd-8866-d01af31a2066" providerId="AD" clId="Web-{305E2536-0E30-4B0F-9864-ED802E1505D4}" dt="2024-01-15T13:38:30.752" v="34" actId="20577"/>
          <ac:spMkLst>
            <pc:docMk/>
            <pc:sldMk cId="3479869630" sldId="274"/>
            <ac:spMk id="3" creationId="{7E7F998E-A2C3-3A10-73C8-830752DD5CA8}"/>
          </ac:spMkLst>
        </pc:spChg>
      </pc:sldChg>
      <pc:sldChg chg="delSp modSp new">
        <pc:chgData name="Hannah Morris" userId="S::18morrish@stroudhigh.gloucs.sch.uk::f459fd95-d996-46cd-8866-d01af31a2066" providerId="AD" clId="Web-{305E2536-0E30-4B0F-9864-ED802E1505D4}" dt="2024-01-15T13:46:33.295" v="115" actId="20577"/>
        <pc:sldMkLst>
          <pc:docMk/>
          <pc:sldMk cId="436930960" sldId="275"/>
        </pc:sldMkLst>
        <pc:spChg chg="del">
          <ac:chgData name="Hannah Morris" userId="S::18morrish@stroudhigh.gloucs.sch.uk::f459fd95-d996-46cd-8866-d01af31a2066" providerId="AD" clId="Web-{305E2536-0E30-4B0F-9864-ED802E1505D4}" dt="2024-01-15T13:44:35.167" v="93"/>
          <ac:spMkLst>
            <pc:docMk/>
            <pc:sldMk cId="436930960" sldId="275"/>
            <ac:spMk id="2" creationId="{E7789BBF-239E-62D1-34A6-93955B356AD5}"/>
          </ac:spMkLst>
        </pc:spChg>
        <pc:spChg chg="mod">
          <ac:chgData name="Hannah Morris" userId="S::18morrish@stroudhigh.gloucs.sch.uk::f459fd95-d996-46cd-8866-d01af31a2066" providerId="AD" clId="Web-{305E2536-0E30-4B0F-9864-ED802E1505D4}" dt="2024-01-15T13:46:33.295" v="115" actId="20577"/>
          <ac:spMkLst>
            <pc:docMk/>
            <pc:sldMk cId="436930960" sldId="275"/>
            <ac:spMk id="3" creationId="{A8DA3B13-5ADF-07D7-B9FF-5FEFB3217DC6}"/>
          </ac:spMkLst>
        </pc:spChg>
      </pc:sldChg>
    </pc:docChg>
  </pc:docChgLst>
  <pc:docChgLst>
    <pc:chgData name="Beatrix Hart" userId="S::18hartb@stroudhigh.gloucs.sch.uk::88d5a764-763e-40f5-b49c-43e7d21408f3" providerId="AD" clId="Web-{E8D8A640-5E7E-903E-1C13-F09DEA05275C}"/>
    <pc:docChg chg="addSld modSld">
      <pc:chgData name="Beatrix Hart" userId="S::18hartb@stroudhigh.gloucs.sch.uk::88d5a764-763e-40f5-b49c-43e7d21408f3" providerId="AD" clId="Web-{E8D8A640-5E7E-903E-1C13-F09DEA05275C}" dt="2023-12-11T13:30:27.048" v="23" actId="20577"/>
      <pc:docMkLst>
        <pc:docMk/>
      </pc:docMkLst>
      <pc:sldChg chg="modSp new">
        <pc:chgData name="Beatrix Hart" userId="S::18hartb@stroudhigh.gloucs.sch.uk::88d5a764-763e-40f5-b49c-43e7d21408f3" providerId="AD" clId="Web-{E8D8A640-5E7E-903E-1C13-F09DEA05275C}" dt="2023-12-11T13:30:27.048" v="23" actId="20577"/>
        <pc:sldMkLst>
          <pc:docMk/>
          <pc:sldMk cId="2581875420" sldId="257"/>
        </pc:sldMkLst>
        <pc:spChg chg="mod">
          <ac:chgData name="Beatrix Hart" userId="S::18hartb@stroudhigh.gloucs.sch.uk::88d5a764-763e-40f5-b49c-43e7d21408f3" providerId="AD" clId="Web-{E8D8A640-5E7E-903E-1C13-F09DEA05275C}" dt="2023-12-11T13:28:20.244" v="5" actId="20577"/>
          <ac:spMkLst>
            <pc:docMk/>
            <pc:sldMk cId="2581875420" sldId="257"/>
            <ac:spMk id="2" creationId="{6A5E04D6-36C5-BC41-1AF8-A83D5A2E6FC3}"/>
          </ac:spMkLst>
        </pc:spChg>
        <pc:spChg chg="mod">
          <ac:chgData name="Beatrix Hart" userId="S::18hartb@stroudhigh.gloucs.sch.uk::88d5a764-763e-40f5-b49c-43e7d21408f3" providerId="AD" clId="Web-{E8D8A640-5E7E-903E-1C13-F09DEA05275C}" dt="2023-12-11T13:30:27.048" v="23" actId="20577"/>
          <ac:spMkLst>
            <pc:docMk/>
            <pc:sldMk cId="2581875420" sldId="257"/>
            <ac:spMk id="3" creationId="{17F53BB6-E1DA-8D6B-7390-4092538D5F12}"/>
          </ac:spMkLst>
        </pc:spChg>
      </pc:sldChg>
    </pc:docChg>
  </pc:docChgLst>
  <pc:docChgLst>
    <pc:chgData name="Hannah Morris" userId="S::18morrish@stroudhigh.gloucs.sch.uk::f459fd95-d996-46cd-8866-d01af31a2066" providerId="AD" clId="Web-{3074681F-4A5D-4320-A3BE-65DEAF245527}"/>
    <pc:docChg chg="addSld delSld modSld">
      <pc:chgData name="Hannah Morris" userId="S::18morrish@stroudhigh.gloucs.sch.uk::f459fd95-d996-46cd-8866-d01af31a2066" providerId="AD" clId="Web-{3074681F-4A5D-4320-A3BE-65DEAF245527}" dt="2024-01-09T14:42:46.557" v="76" actId="20577"/>
      <pc:docMkLst>
        <pc:docMk/>
      </pc:docMkLst>
      <pc:sldChg chg="modSp del">
        <pc:chgData name="Hannah Morris" userId="S::18morrish@stroudhigh.gloucs.sch.uk::f459fd95-d996-46cd-8866-d01af31a2066" providerId="AD" clId="Web-{3074681F-4A5D-4320-A3BE-65DEAF245527}" dt="2024-01-09T14:38:46.739" v="33"/>
        <pc:sldMkLst>
          <pc:docMk/>
          <pc:sldMk cId="3990712797" sldId="263"/>
        </pc:sldMkLst>
        <pc:spChg chg="mod">
          <ac:chgData name="Hannah Morris" userId="S::18morrish@stroudhigh.gloucs.sch.uk::f459fd95-d996-46cd-8866-d01af31a2066" providerId="AD" clId="Web-{3074681F-4A5D-4320-A3BE-65DEAF245527}" dt="2024-01-09T14:36:35.829" v="22" actId="20577"/>
          <ac:spMkLst>
            <pc:docMk/>
            <pc:sldMk cId="3990712797" sldId="263"/>
            <ac:spMk id="6" creationId="{41587AD7-C933-EE9E-9F52-E3F867C3F7D4}"/>
          </ac:spMkLst>
        </pc:spChg>
      </pc:sldChg>
      <pc:sldChg chg="del">
        <pc:chgData name="Hannah Morris" userId="S::18morrish@stroudhigh.gloucs.sch.uk::f459fd95-d996-46cd-8866-d01af31a2066" providerId="AD" clId="Web-{3074681F-4A5D-4320-A3BE-65DEAF245527}" dt="2024-01-09T14:38:44.567" v="32"/>
        <pc:sldMkLst>
          <pc:docMk/>
          <pc:sldMk cId="3650542724" sldId="264"/>
        </pc:sldMkLst>
      </pc:sldChg>
      <pc:sldChg chg="del">
        <pc:chgData name="Hannah Morris" userId="S::18morrish@stroudhigh.gloucs.sch.uk::f459fd95-d996-46cd-8866-d01af31a2066" providerId="AD" clId="Web-{3074681F-4A5D-4320-A3BE-65DEAF245527}" dt="2024-01-09T14:38:42.239" v="31"/>
        <pc:sldMkLst>
          <pc:docMk/>
          <pc:sldMk cId="423518241" sldId="265"/>
        </pc:sldMkLst>
      </pc:sldChg>
      <pc:sldChg chg="del">
        <pc:chgData name="Hannah Morris" userId="S::18morrish@stroudhigh.gloucs.sch.uk::f459fd95-d996-46cd-8866-d01af31a2066" providerId="AD" clId="Web-{3074681F-4A5D-4320-A3BE-65DEAF245527}" dt="2024-01-09T14:38:40.254" v="30"/>
        <pc:sldMkLst>
          <pc:docMk/>
          <pc:sldMk cId="2279096059" sldId="266"/>
        </pc:sldMkLst>
      </pc:sldChg>
      <pc:sldChg chg="modSp">
        <pc:chgData name="Hannah Morris" userId="S::18morrish@stroudhigh.gloucs.sch.uk::f459fd95-d996-46cd-8866-d01af31a2066" providerId="AD" clId="Web-{3074681F-4A5D-4320-A3BE-65DEAF245527}" dt="2024-01-09T14:35:47.860" v="14" actId="20577"/>
        <pc:sldMkLst>
          <pc:docMk/>
          <pc:sldMk cId="3841089509" sldId="267"/>
        </pc:sldMkLst>
        <pc:spChg chg="mod">
          <ac:chgData name="Hannah Morris" userId="S::18morrish@stroudhigh.gloucs.sch.uk::f459fd95-d996-46cd-8866-d01af31a2066" providerId="AD" clId="Web-{3074681F-4A5D-4320-A3BE-65DEAF245527}" dt="2024-01-09T14:35:47.860" v="14" actId="20577"/>
          <ac:spMkLst>
            <pc:docMk/>
            <pc:sldMk cId="3841089509" sldId="267"/>
            <ac:spMk id="2" creationId="{4E073143-DE7E-C7CF-4F0C-18B30F10F309}"/>
          </ac:spMkLst>
        </pc:spChg>
        <pc:spChg chg="mod">
          <ac:chgData name="Hannah Morris" userId="S::18morrish@stroudhigh.gloucs.sch.uk::f459fd95-d996-46cd-8866-d01af31a2066" providerId="AD" clId="Web-{3074681F-4A5D-4320-A3BE-65DEAF245527}" dt="2024-01-09T14:35:45.188" v="13" actId="20577"/>
          <ac:spMkLst>
            <pc:docMk/>
            <pc:sldMk cId="3841089509" sldId="267"/>
            <ac:spMk id="4" creationId="{381B9C59-C869-C665-BF9F-F214F9FD7AFD}"/>
          </ac:spMkLst>
        </pc:spChg>
      </pc:sldChg>
      <pc:sldChg chg="modSp add replId">
        <pc:chgData name="Hannah Morris" userId="S::18morrish@stroudhigh.gloucs.sch.uk::f459fd95-d996-46cd-8866-d01af31a2066" providerId="AD" clId="Web-{3074681F-4A5D-4320-A3BE-65DEAF245527}" dt="2024-01-09T14:37:42.612" v="29" actId="20577"/>
        <pc:sldMkLst>
          <pc:docMk/>
          <pc:sldMk cId="3342698512" sldId="268"/>
        </pc:sldMkLst>
        <pc:spChg chg="mod">
          <ac:chgData name="Hannah Morris" userId="S::18morrish@stroudhigh.gloucs.sch.uk::f459fd95-d996-46cd-8866-d01af31a2066" providerId="AD" clId="Web-{3074681F-4A5D-4320-A3BE-65DEAF245527}" dt="2024-01-09T14:37:42.612" v="29" actId="20577"/>
          <ac:spMkLst>
            <pc:docMk/>
            <pc:sldMk cId="3342698512" sldId="268"/>
            <ac:spMk id="2" creationId="{3D65290F-63F5-C55B-91D7-37FC72C14E71}"/>
          </ac:spMkLst>
        </pc:spChg>
        <pc:spChg chg="mod">
          <ac:chgData name="Hannah Morris" userId="S::18morrish@stroudhigh.gloucs.sch.uk::f459fd95-d996-46cd-8866-d01af31a2066" providerId="AD" clId="Web-{3074681F-4A5D-4320-A3BE-65DEAF245527}" dt="2024-01-09T14:37:15.471" v="26" actId="20577"/>
          <ac:spMkLst>
            <pc:docMk/>
            <pc:sldMk cId="3342698512" sldId="268"/>
            <ac:spMk id="4" creationId="{834CEE90-D0A6-8245-5791-0ADBF24054DF}"/>
          </ac:spMkLst>
        </pc:spChg>
      </pc:sldChg>
      <pc:sldChg chg="modSp add replId">
        <pc:chgData name="Hannah Morris" userId="S::18morrish@stroudhigh.gloucs.sch.uk::f459fd95-d996-46cd-8866-d01af31a2066" providerId="AD" clId="Web-{3074681F-4A5D-4320-A3BE-65DEAF245527}" dt="2024-01-09T14:42:46.557" v="76" actId="20577"/>
        <pc:sldMkLst>
          <pc:docMk/>
          <pc:sldMk cId="2924717545" sldId="269"/>
        </pc:sldMkLst>
        <pc:spChg chg="mod">
          <ac:chgData name="Hannah Morris" userId="S::18morrish@stroudhigh.gloucs.sch.uk::f459fd95-d996-46cd-8866-d01af31a2066" providerId="AD" clId="Web-{3074681F-4A5D-4320-A3BE-65DEAF245527}" dt="2024-01-09T14:42:46.557" v="76" actId="20577"/>
          <ac:spMkLst>
            <pc:docMk/>
            <pc:sldMk cId="2924717545" sldId="269"/>
            <ac:spMk id="2" creationId="{888ACD25-CFEA-9E01-6C17-FDC0E62E292F}"/>
          </ac:spMkLst>
        </pc:spChg>
        <pc:spChg chg="mod">
          <ac:chgData name="Hannah Morris" userId="S::18morrish@stroudhigh.gloucs.sch.uk::f459fd95-d996-46cd-8866-d01af31a2066" providerId="AD" clId="Web-{3074681F-4A5D-4320-A3BE-65DEAF245527}" dt="2024-01-09T14:42:10.650" v="62" actId="20577"/>
          <ac:spMkLst>
            <pc:docMk/>
            <pc:sldMk cId="2924717545" sldId="269"/>
            <ac:spMk id="4" creationId="{7C4FD5D3-14CD-A12B-47B9-E65436FE1404}"/>
          </ac:spMkLst>
        </pc:spChg>
      </pc:sldChg>
      <pc:sldChg chg="add replId">
        <pc:chgData name="Hannah Morris" userId="S::18morrish@stroudhigh.gloucs.sch.uk::f459fd95-d996-46cd-8866-d01af31a2066" providerId="AD" clId="Web-{3074681F-4A5D-4320-A3BE-65DEAF245527}" dt="2024-01-09T14:36:16.204" v="19"/>
        <pc:sldMkLst>
          <pc:docMk/>
          <pc:sldMk cId="2907761439" sldId="270"/>
        </pc:sldMkLst>
      </pc:sldChg>
      <pc:sldChg chg="add replId">
        <pc:chgData name="Hannah Morris" userId="S::18morrish@stroudhigh.gloucs.sch.uk::f459fd95-d996-46cd-8866-d01af31a2066" providerId="AD" clId="Web-{3074681F-4A5D-4320-A3BE-65DEAF245527}" dt="2024-01-09T14:36:18.923" v="20"/>
        <pc:sldMkLst>
          <pc:docMk/>
          <pc:sldMk cId="16793445" sldId="271"/>
        </pc:sldMkLst>
      </pc:sldChg>
      <pc:sldChg chg="add replId">
        <pc:chgData name="Hannah Morris" userId="S::18morrish@stroudhigh.gloucs.sch.uk::f459fd95-d996-46cd-8866-d01af31a2066" providerId="AD" clId="Web-{3074681F-4A5D-4320-A3BE-65DEAF245527}" dt="2024-01-09T14:36:19.157" v="21"/>
        <pc:sldMkLst>
          <pc:docMk/>
          <pc:sldMk cId="3125472260" sldId="272"/>
        </pc:sldMkLst>
      </pc:sldChg>
      <pc:sldChg chg="add del replId">
        <pc:chgData name="Hannah Morris" userId="S::18morrish@stroudhigh.gloucs.sch.uk::f459fd95-d996-46cd-8866-d01af31a2066" providerId="AD" clId="Web-{3074681F-4A5D-4320-A3BE-65DEAF245527}" dt="2024-01-09T14:36:38.939" v="24"/>
        <pc:sldMkLst>
          <pc:docMk/>
          <pc:sldMk cId="795765901" sldId="273"/>
        </pc:sldMkLst>
      </pc:sldChg>
    </pc:docChg>
  </pc:docChgLst>
  <pc:docChgLst>
    <pc:chgData name="Beatrix Hart" userId="S::18hartb@stroudhigh.gloucs.sch.uk::88d5a764-763e-40f5-b49c-43e7d21408f3" providerId="AD" clId="Web-{24AE9813-009C-4A7C-A50B-1446A8E8C05E}"/>
    <pc:docChg chg="modSld">
      <pc:chgData name="Beatrix Hart" userId="S::18hartb@stroudhigh.gloucs.sch.uk::88d5a764-763e-40f5-b49c-43e7d21408f3" providerId="AD" clId="Web-{24AE9813-009C-4A7C-A50B-1446A8E8C05E}" dt="2024-01-08T13:45:01.558" v="20" actId="20577"/>
      <pc:docMkLst>
        <pc:docMk/>
      </pc:docMkLst>
      <pc:sldChg chg="modSp">
        <pc:chgData name="Beatrix Hart" userId="S::18hartb@stroudhigh.gloucs.sch.uk::88d5a764-763e-40f5-b49c-43e7d21408f3" providerId="AD" clId="Web-{24AE9813-009C-4A7C-A50B-1446A8E8C05E}" dt="2024-01-08T13:45:01.558" v="20" actId="20577"/>
        <pc:sldMkLst>
          <pc:docMk/>
          <pc:sldMk cId="2581875420" sldId="257"/>
        </pc:sldMkLst>
        <pc:spChg chg="mod">
          <ac:chgData name="Beatrix Hart" userId="S::18hartb@stroudhigh.gloucs.sch.uk::88d5a764-763e-40f5-b49c-43e7d21408f3" providerId="AD" clId="Web-{24AE9813-009C-4A7C-A50B-1446A8E8C05E}" dt="2024-01-08T13:45:01.558" v="20" actId="20577"/>
          <ac:spMkLst>
            <pc:docMk/>
            <pc:sldMk cId="2581875420" sldId="257"/>
            <ac:spMk id="3" creationId="{17F53BB6-E1DA-8D6B-7390-4092538D5F12}"/>
          </ac:spMkLst>
        </pc:spChg>
      </pc:sldChg>
    </pc:docChg>
  </pc:docChgLst>
  <pc:docChgLst>
    <pc:chgData name="Hannah Morris" userId="S::18morrish@stroudhigh.gloucs.sch.uk::f459fd95-d996-46cd-8866-d01af31a2066" providerId="AD" clId="Web-{8C4C0687-0239-F04E-645E-0AAFB9E0A196}"/>
    <pc:docChg chg="modSld">
      <pc:chgData name="Hannah Morris" userId="S::18morrish@stroudhigh.gloucs.sch.uk::f459fd95-d996-46cd-8866-d01af31a2066" providerId="AD" clId="Web-{8C4C0687-0239-F04E-645E-0AAFB9E0A196}" dt="2024-02-16T15:31:52.990" v="6" actId="20577"/>
      <pc:docMkLst>
        <pc:docMk/>
      </pc:docMkLst>
      <pc:sldChg chg="modSp">
        <pc:chgData name="Hannah Morris" userId="S::18morrish@stroudhigh.gloucs.sch.uk::f459fd95-d996-46cd-8866-d01af31a2066" providerId="AD" clId="Web-{8C4C0687-0239-F04E-645E-0AAFB9E0A196}" dt="2024-02-16T15:31:25.068" v="2" actId="20577"/>
        <pc:sldMkLst>
          <pc:docMk/>
          <pc:sldMk cId="109857222" sldId="256"/>
        </pc:sldMkLst>
        <pc:spChg chg="mod">
          <ac:chgData name="Hannah Morris" userId="S::18morrish@stroudhigh.gloucs.sch.uk::f459fd95-d996-46cd-8866-d01af31a2066" providerId="AD" clId="Web-{8C4C0687-0239-F04E-645E-0AAFB9E0A196}" dt="2024-02-16T15:31:25.068" v="2" actId="20577"/>
          <ac:spMkLst>
            <pc:docMk/>
            <pc:sldMk cId="109857222" sldId="256"/>
            <ac:spMk id="3" creationId="{00000000-0000-0000-0000-000000000000}"/>
          </ac:spMkLst>
        </pc:spChg>
      </pc:sldChg>
      <pc:sldChg chg="modSp">
        <pc:chgData name="Hannah Morris" userId="S::18morrish@stroudhigh.gloucs.sch.uk::f459fd95-d996-46cd-8866-d01af31a2066" providerId="AD" clId="Web-{8C4C0687-0239-F04E-645E-0AAFB9E0A196}" dt="2024-02-16T15:31:52.990" v="6" actId="20577"/>
        <pc:sldMkLst>
          <pc:docMk/>
          <pc:sldMk cId="2581875420" sldId="257"/>
        </pc:sldMkLst>
        <pc:spChg chg="mod">
          <ac:chgData name="Hannah Morris" userId="S::18morrish@stroudhigh.gloucs.sch.uk::f459fd95-d996-46cd-8866-d01af31a2066" providerId="AD" clId="Web-{8C4C0687-0239-F04E-645E-0AAFB9E0A196}" dt="2024-02-16T15:31:52.990" v="6" actId="20577"/>
          <ac:spMkLst>
            <pc:docMk/>
            <pc:sldMk cId="2581875420" sldId="257"/>
            <ac:spMk id="2" creationId="{6A5E04D6-36C5-BC41-1AF8-A83D5A2E6FC3}"/>
          </ac:spMkLst>
        </pc:spChg>
      </pc:sldChg>
      <pc:sldChg chg="modSp">
        <pc:chgData name="Hannah Morris" userId="S::18morrish@stroudhigh.gloucs.sch.uk::f459fd95-d996-46cd-8866-d01af31a2066" providerId="AD" clId="Web-{8C4C0687-0239-F04E-645E-0AAFB9E0A196}" dt="2024-02-16T15:31:45.552" v="3" actId="20577"/>
        <pc:sldMkLst>
          <pc:docMk/>
          <pc:sldMk cId="3272335472" sldId="260"/>
        </pc:sldMkLst>
        <pc:spChg chg="mod">
          <ac:chgData name="Hannah Morris" userId="S::18morrish@stroudhigh.gloucs.sch.uk::f459fd95-d996-46cd-8866-d01af31a2066" providerId="AD" clId="Web-{8C4C0687-0239-F04E-645E-0AAFB9E0A196}" dt="2024-02-16T15:31:45.552" v="3" actId="20577"/>
          <ac:spMkLst>
            <pc:docMk/>
            <pc:sldMk cId="3272335472" sldId="260"/>
            <ac:spMk id="2" creationId="{324A484F-61C2-E048-88E6-50892F770B0D}"/>
          </ac:spMkLst>
        </pc:spChg>
      </pc:sldChg>
      <pc:sldChg chg="modSp">
        <pc:chgData name="Hannah Morris" userId="S::18morrish@stroudhigh.gloucs.sch.uk::f459fd95-d996-46cd-8866-d01af31a2066" providerId="AD" clId="Web-{8C4C0687-0239-F04E-645E-0AAFB9E0A196}" dt="2024-02-16T15:31:50.255" v="5" actId="20577"/>
        <pc:sldMkLst>
          <pc:docMk/>
          <pc:sldMk cId="3283049291" sldId="273"/>
        </pc:sldMkLst>
        <pc:spChg chg="mod">
          <ac:chgData name="Hannah Morris" userId="S::18morrish@stroudhigh.gloucs.sch.uk::f459fd95-d996-46cd-8866-d01af31a2066" providerId="AD" clId="Web-{8C4C0687-0239-F04E-645E-0AAFB9E0A196}" dt="2024-02-16T15:31:50.255" v="5" actId="20577"/>
          <ac:spMkLst>
            <pc:docMk/>
            <pc:sldMk cId="3283049291" sldId="273"/>
            <ac:spMk id="2" creationId="{18FE43CF-D77B-870D-04DA-43B1B54CA988}"/>
          </ac:spMkLst>
        </pc:spChg>
      </pc:sldChg>
    </pc:docChg>
  </pc:docChgLst>
  <pc:docChgLst>
    <pc:chgData name="Hannah Morris" userId="S::18morrish@stroudhigh.gloucs.sch.uk::f459fd95-d996-46cd-8866-d01af31a2066" providerId="AD" clId="Web-{8942A1A3-9AAB-F613-28D9-D959034FEDA5}"/>
    <pc:docChg chg="addSld modSld">
      <pc:chgData name="Hannah Morris" userId="S::18morrish@stroudhigh.gloucs.sch.uk::f459fd95-d996-46cd-8866-d01af31a2066" providerId="AD" clId="Web-{8942A1A3-9AAB-F613-28D9-D959034FEDA5}" dt="2024-01-09T12:30:04.387" v="25" actId="1076"/>
      <pc:docMkLst>
        <pc:docMk/>
      </pc:docMkLst>
      <pc:sldChg chg="modSp">
        <pc:chgData name="Hannah Morris" userId="S::18morrish@stroudhigh.gloucs.sch.uk::f459fd95-d996-46cd-8866-d01af31a2066" providerId="AD" clId="Web-{8942A1A3-9AAB-F613-28D9-D959034FEDA5}" dt="2024-01-09T12:28:35.539" v="7" actId="20577"/>
        <pc:sldMkLst>
          <pc:docMk/>
          <pc:sldMk cId="3990712797" sldId="263"/>
        </pc:sldMkLst>
        <pc:spChg chg="mod">
          <ac:chgData name="Hannah Morris" userId="S::18morrish@stroudhigh.gloucs.sch.uk::f459fd95-d996-46cd-8866-d01af31a2066" providerId="AD" clId="Web-{8942A1A3-9AAB-F613-28D9-D959034FEDA5}" dt="2024-01-09T12:28:35.539" v="7" actId="20577"/>
          <ac:spMkLst>
            <pc:docMk/>
            <pc:sldMk cId="3990712797" sldId="263"/>
            <ac:spMk id="4" creationId="{3D38DA4F-1563-239B-13B4-230E7CC2EFA0}"/>
          </ac:spMkLst>
        </pc:spChg>
        <pc:spChg chg="mod">
          <ac:chgData name="Hannah Morris" userId="S::18morrish@stroudhigh.gloucs.sch.uk::f459fd95-d996-46cd-8866-d01af31a2066" providerId="AD" clId="Web-{8942A1A3-9AAB-F613-28D9-D959034FEDA5}" dt="2024-01-09T12:11:48.601" v="0" actId="20577"/>
          <ac:spMkLst>
            <pc:docMk/>
            <pc:sldMk cId="3990712797" sldId="263"/>
            <ac:spMk id="5" creationId="{FC7C94DB-1D23-D42F-0753-95E2BB8A6904}"/>
          </ac:spMkLst>
        </pc:spChg>
        <pc:spChg chg="mod">
          <ac:chgData name="Hannah Morris" userId="S::18morrish@stroudhigh.gloucs.sch.uk::f459fd95-d996-46cd-8866-d01af31a2066" providerId="AD" clId="Web-{8942A1A3-9AAB-F613-28D9-D959034FEDA5}" dt="2024-01-09T12:28:29.086" v="4" actId="20577"/>
          <ac:spMkLst>
            <pc:docMk/>
            <pc:sldMk cId="3990712797" sldId="263"/>
            <ac:spMk id="6" creationId="{41587AD7-C933-EE9E-9F52-E3F867C3F7D4}"/>
          </ac:spMkLst>
        </pc:spChg>
      </pc:sldChg>
      <pc:sldChg chg="modSp">
        <pc:chgData name="Hannah Morris" userId="S::18morrish@stroudhigh.gloucs.sch.uk::f459fd95-d996-46cd-8866-d01af31a2066" providerId="AD" clId="Web-{8942A1A3-9AAB-F613-28D9-D959034FEDA5}" dt="2024-01-09T12:28:53.165" v="13" actId="20577"/>
        <pc:sldMkLst>
          <pc:docMk/>
          <pc:sldMk cId="3650542724" sldId="264"/>
        </pc:sldMkLst>
        <pc:spChg chg="mod">
          <ac:chgData name="Hannah Morris" userId="S::18morrish@stroudhigh.gloucs.sch.uk::f459fd95-d996-46cd-8866-d01af31a2066" providerId="AD" clId="Web-{8942A1A3-9AAB-F613-28D9-D959034FEDA5}" dt="2024-01-09T12:28:53.165" v="13" actId="20577"/>
          <ac:spMkLst>
            <pc:docMk/>
            <pc:sldMk cId="3650542724" sldId="264"/>
            <ac:spMk id="4" creationId="{786A9E8B-EE0B-AB70-F9D3-F441D7B11B9B}"/>
          </ac:spMkLst>
        </pc:spChg>
      </pc:sldChg>
      <pc:sldChg chg="addSp delSp modSp add replId">
        <pc:chgData name="Hannah Morris" userId="S::18morrish@stroudhigh.gloucs.sch.uk::f459fd95-d996-46cd-8866-d01af31a2066" providerId="AD" clId="Web-{8942A1A3-9AAB-F613-28D9-D959034FEDA5}" dt="2024-01-09T12:30:04.387" v="25" actId="1076"/>
        <pc:sldMkLst>
          <pc:docMk/>
          <pc:sldMk cId="3841089509" sldId="267"/>
        </pc:sldMkLst>
        <pc:spChg chg="add mod">
          <ac:chgData name="Hannah Morris" userId="S::18morrish@stroudhigh.gloucs.sch.uk::f459fd95-d996-46cd-8866-d01af31a2066" providerId="AD" clId="Web-{8942A1A3-9AAB-F613-28D9-D959034FEDA5}" dt="2024-01-09T12:30:04.387" v="25" actId="1076"/>
          <ac:spMkLst>
            <pc:docMk/>
            <pc:sldMk cId="3841089509" sldId="267"/>
            <ac:spMk id="2" creationId="{4E073143-DE7E-C7CF-4F0C-18B30F10F309}"/>
          </ac:spMkLst>
        </pc:spChg>
        <pc:spChg chg="mod">
          <ac:chgData name="Hannah Morris" userId="S::18morrish@stroudhigh.gloucs.sch.uk::f459fd95-d996-46cd-8866-d01af31a2066" providerId="AD" clId="Web-{8942A1A3-9AAB-F613-28D9-D959034FEDA5}" dt="2024-01-09T12:29:31.667" v="17" actId="14100"/>
          <ac:spMkLst>
            <pc:docMk/>
            <pc:sldMk cId="3841089509" sldId="267"/>
            <ac:spMk id="4" creationId="{381B9C59-C869-C665-BF9F-F214F9FD7AFD}"/>
          </ac:spMkLst>
        </pc:spChg>
        <pc:spChg chg="del mod">
          <ac:chgData name="Hannah Morris" userId="S::18morrish@stroudhigh.gloucs.sch.uk::f459fd95-d996-46cd-8866-d01af31a2066" providerId="AD" clId="Web-{8942A1A3-9AAB-F613-28D9-D959034FEDA5}" dt="2024-01-09T12:29:33.839" v="19"/>
          <ac:spMkLst>
            <pc:docMk/>
            <pc:sldMk cId="3841089509" sldId="267"/>
            <ac:spMk id="5" creationId="{0F8060B2-106A-C361-7E8B-9B2E470C102C}"/>
          </ac:spMkLst>
        </pc:spChg>
        <pc:spChg chg="del">
          <ac:chgData name="Hannah Morris" userId="S::18morrish@stroudhigh.gloucs.sch.uk::f459fd95-d996-46cd-8866-d01af31a2066" providerId="AD" clId="Web-{8942A1A3-9AAB-F613-28D9-D959034FEDA5}" dt="2024-01-09T12:29:24.947" v="15"/>
          <ac:spMkLst>
            <pc:docMk/>
            <pc:sldMk cId="3841089509" sldId="267"/>
            <ac:spMk id="6" creationId="{EFB4CBA2-E2A3-4107-A31D-A9C9669D483A}"/>
          </ac:spMkLst>
        </pc:spChg>
      </pc:sldChg>
    </pc:docChg>
  </pc:docChgLst>
  <pc:docChgLst>
    <pc:chgData name="Evie Arthur" userId="S::18arthure@stroudhigh.gloucs.sch.uk::7c0a9247-ddbf-4178-98b4-03552bf2e03c" providerId="AD" clId="Web-{33AB3AC0-3BAA-40D9-AC6F-5091DD4E8CF2}"/>
    <pc:docChg chg="modSld sldOrd">
      <pc:chgData name="Evie Arthur" userId="S::18arthure@stroudhigh.gloucs.sch.uk::7c0a9247-ddbf-4178-98b4-03552bf2e03c" providerId="AD" clId="Web-{33AB3AC0-3BAA-40D9-AC6F-5091DD4E8CF2}" dt="2024-01-15T13:35:05.227" v="76"/>
      <pc:docMkLst>
        <pc:docMk/>
      </pc:docMkLst>
      <pc:sldChg chg="modSp">
        <pc:chgData name="Evie Arthur" userId="S::18arthure@stroudhigh.gloucs.sch.uk::7c0a9247-ddbf-4178-98b4-03552bf2e03c" providerId="AD" clId="Web-{33AB3AC0-3BAA-40D9-AC6F-5091DD4E8CF2}" dt="2024-01-15T13:34:16.834" v="75" actId="20577"/>
        <pc:sldMkLst>
          <pc:docMk/>
          <pc:sldMk cId="3624705169" sldId="259"/>
        </pc:sldMkLst>
        <pc:spChg chg="mod">
          <ac:chgData name="Evie Arthur" userId="S::18arthure@stroudhigh.gloucs.sch.uk::7c0a9247-ddbf-4178-98b4-03552bf2e03c" providerId="AD" clId="Web-{33AB3AC0-3BAA-40D9-AC6F-5091DD4E8CF2}" dt="2024-01-15T13:34:16.834" v="75" actId="20577"/>
          <ac:spMkLst>
            <pc:docMk/>
            <pc:sldMk cId="3624705169" sldId="259"/>
            <ac:spMk id="3" creationId="{4FC53E80-A574-E7D9-5897-23CF2D2B96D0}"/>
          </ac:spMkLst>
        </pc:spChg>
      </pc:sldChg>
      <pc:sldChg chg="addSp modSp ord">
        <pc:chgData name="Evie Arthur" userId="S::18arthure@stroudhigh.gloucs.sch.uk::7c0a9247-ddbf-4178-98b4-03552bf2e03c" providerId="AD" clId="Web-{33AB3AC0-3BAA-40D9-AC6F-5091DD4E8CF2}" dt="2024-01-15T13:35:05.227" v="76"/>
        <pc:sldMkLst>
          <pc:docMk/>
          <pc:sldMk cId="798501976" sldId="261"/>
        </pc:sldMkLst>
        <pc:spChg chg="mod">
          <ac:chgData name="Evie Arthur" userId="S::18arthure@stroudhigh.gloucs.sch.uk::7c0a9247-ddbf-4178-98b4-03552bf2e03c" providerId="AD" clId="Web-{33AB3AC0-3BAA-40D9-AC6F-5091DD4E8CF2}" dt="2024-01-15T13:28:53.093" v="74" actId="20577"/>
          <ac:spMkLst>
            <pc:docMk/>
            <pc:sldMk cId="798501976" sldId="261"/>
            <ac:spMk id="2" creationId="{18F7F93F-BB1C-8D97-2360-CF6432AB209C}"/>
          </ac:spMkLst>
        </pc:spChg>
        <pc:spChg chg="add mod">
          <ac:chgData name="Evie Arthur" userId="S::18arthure@stroudhigh.gloucs.sch.uk::7c0a9247-ddbf-4178-98b4-03552bf2e03c" providerId="AD" clId="Web-{33AB3AC0-3BAA-40D9-AC6F-5091DD4E8CF2}" dt="2024-01-15T13:28:32.217" v="67" actId="20577"/>
          <ac:spMkLst>
            <pc:docMk/>
            <pc:sldMk cId="798501976" sldId="261"/>
            <ac:spMk id="3" creationId="{B109738C-FEC7-80B0-529E-37337D125079}"/>
          </ac:spMkLst>
        </pc:spChg>
      </pc:sldChg>
    </pc:docChg>
  </pc:docChgLst>
  <pc:docChgLst>
    <pc:chgData name="Hannah Morris" userId="S::18morrish@stroudhigh.gloucs.sch.uk::f459fd95-d996-46cd-8866-d01af31a2066" providerId="AD" clId="Web-{8088A4BA-FF44-BC90-B891-35CAA2C4923A}"/>
    <pc:docChg chg="modSld">
      <pc:chgData name="Hannah Morris" userId="S::18morrish@stroudhigh.gloucs.sch.uk::f459fd95-d996-46cd-8866-d01af31a2066" providerId="AD" clId="Web-{8088A4BA-FF44-BC90-B891-35CAA2C4923A}" dt="2023-12-11T13:28:45.307" v="29" actId="20577"/>
      <pc:docMkLst>
        <pc:docMk/>
      </pc:docMkLst>
      <pc:sldChg chg="modSp">
        <pc:chgData name="Hannah Morris" userId="S::18morrish@stroudhigh.gloucs.sch.uk::f459fd95-d996-46cd-8866-d01af31a2066" providerId="AD" clId="Web-{8088A4BA-FF44-BC90-B891-35CAA2C4923A}" dt="2023-12-11T13:28:45.307" v="29" actId="20577"/>
        <pc:sldMkLst>
          <pc:docMk/>
          <pc:sldMk cId="109857222" sldId="256"/>
        </pc:sldMkLst>
        <pc:spChg chg="mod">
          <ac:chgData name="Hannah Morris" userId="S::18morrish@stroudhigh.gloucs.sch.uk::f459fd95-d996-46cd-8866-d01af31a2066" providerId="AD" clId="Web-{8088A4BA-FF44-BC90-B891-35CAA2C4923A}" dt="2023-12-11T13:28:45.307" v="29" actId="20577"/>
          <ac:spMkLst>
            <pc:docMk/>
            <pc:sldMk cId="109857222" sldId="256"/>
            <ac:spMk id="3" creationId="{00000000-0000-0000-0000-000000000000}"/>
          </ac:spMkLst>
        </pc:spChg>
      </pc:sldChg>
    </pc:docChg>
  </pc:docChgLst>
  <pc:docChgLst>
    <pc:chgData name="Hannah Morris" userId="S::18morrish@stroudhigh.gloucs.sch.uk::f459fd95-d996-46cd-8866-d01af31a2066" providerId="AD" clId="Web-{D5A3A78E-EC79-41F4-8A4B-0D8AA6E2AEAA}"/>
    <pc:docChg chg="addSld modSld sldOrd">
      <pc:chgData name="Hannah Morris" userId="S::18morrish@stroudhigh.gloucs.sch.uk::f459fd95-d996-46cd-8866-d01af31a2066" providerId="AD" clId="Web-{D5A3A78E-EC79-41F4-8A4B-0D8AA6E2AEAA}" dt="2024-01-08T14:45:46.759" v="317" actId="20577"/>
      <pc:docMkLst>
        <pc:docMk/>
      </pc:docMkLst>
      <pc:sldChg chg="modSp">
        <pc:chgData name="Hannah Morris" userId="S::18morrish@stroudhigh.gloucs.sch.uk::f459fd95-d996-46cd-8866-d01af31a2066" providerId="AD" clId="Web-{D5A3A78E-EC79-41F4-8A4B-0D8AA6E2AEAA}" dt="2024-01-08T14:41:27.093" v="285" actId="20577"/>
        <pc:sldMkLst>
          <pc:docMk/>
          <pc:sldMk cId="3272335472" sldId="260"/>
        </pc:sldMkLst>
        <pc:spChg chg="mod">
          <ac:chgData name="Hannah Morris" userId="S::18morrish@stroudhigh.gloucs.sch.uk::f459fd95-d996-46cd-8866-d01af31a2066" providerId="AD" clId="Web-{D5A3A78E-EC79-41F4-8A4B-0D8AA6E2AEAA}" dt="2024-01-08T14:41:27.093" v="285" actId="20577"/>
          <ac:spMkLst>
            <pc:docMk/>
            <pc:sldMk cId="3272335472" sldId="260"/>
            <ac:spMk id="3" creationId="{FB237ED5-50F3-BAE4-5F95-2D76C49B98DF}"/>
          </ac:spMkLst>
        </pc:spChg>
      </pc:sldChg>
      <pc:sldChg chg="ord">
        <pc:chgData name="Hannah Morris" userId="S::18morrish@stroudhigh.gloucs.sch.uk::f459fd95-d996-46cd-8866-d01af31a2066" providerId="AD" clId="Web-{D5A3A78E-EC79-41F4-8A4B-0D8AA6E2AEAA}" dt="2024-01-08T14:45:21.946" v="313"/>
        <pc:sldMkLst>
          <pc:docMk/>
          <pc:sldMk cId="798501976" sldId="261"/>
        </pc:sldMkLst>
      </pc:sldChg>
      <pc:sldChg chg="modSp new">
        <pc:chgData name="Hannah Morris" userId="S::18morrish@stroudhigh.gloucs.sch.uk::f459fd95-d996-46cd-8866-d01af31a2066" providerId="AD" clId="Web-{D5A3A78E-EC79-41F4-8A4B-0D8AA6E2AEAA}" dt="2024-01-08T14:31:29.086" v="173" actId="20577"/>
        <pc:sldMkLst>
          <pc:docMk/>
          <pc:sldMk cId="3215452863" sldId="262"/>
        </pc:sldMkLst>
        <pc:spChg chg="mod">
          <ac:chgData name="Hannah Morris" userId="S::18morrish@stroudhigh.gloucs.sch.uk::f459fd95-d996-46cd-8866-d01af31a2066" providerId="AD" clId="Web-{D5A3A78E-EC79-41F4-8A4B-0D8AA6E2AEAA}" dt="2024-01-08T14:23:20.443" v="58" actId="20577"/>
          <ac:spMkLst>
            <pc:docMk/>
            <pc:sldMk cId="3215452863" sldId="262"/>
            <ac:spMk id="2" creationId="{6E2E3710-6338-D525-E2AA-CD9E03551F63}"/>
          </ac:spMkLst>
        </pc:spChg>
        <pc:spChg chg="mod">
          <ac:chgData name="Hannah Morris" userId="S::18morrish@stroudhigh.gloucs.sch.uk::f459fd95-d996-46cd-8866-d01af31a2066" providerId="AD" clId="Web-{D5A3A78E-EC79-41F4-8A4B-0D8AA6E2AEAA}" dt="2024-01-08T14:31:29.086" v="173" actId="20577"/>
          <ac:spMkLst>
            <pc:docMk/>
            <pc:sldMk cId="3215452863" sldId="262"/>
            <ac:spMk id="3" creationId="{F4D6F5A6-7587-C503-4394-1BBAEF546BF8}"/>
          </ac:spMkLst>
        </pc:spChg>
      </pc:sldChg>
      <pc:sldChg chg="addSp delSp modSp new">
        <pc:chgData name="Hannah Morris" userId="S::18morrish@stroudhigh.gloucs.sch.uk::f459fd95-d996-46cd-8866-d01af31a2066" providerId="AD" clId="Web-{D5A3A78E-EC79-41F4-8A4B-0D8AA6E2AEAA}" dt="2024-01-08T14:45:46.759" v="317" actId="20577"/>
        <pc:sldMkLst>
          <pc:docMk/>
          <pc:sldMk cId="3990712797" sldId="263"/>
        </pc:sldMkLst>
        <pc:spChg chg="del">
          <ac:chgData name="Hannah Morris" userId="S::18morrish@stroudhigh.gloucs.sch.uk::f459fd95-d996-46cd-8866-d01af31a2066" providerId="AD" clId="Web-{D5A3A78E-EC79-41F4-8A4B-0D8AA6E2AEAA}" dt="2024-01-08T14:41:34.265" v="287"/>
          <ac:spMkLst>
            <pc:docMk/>
            <pc:sldMk cId="3990712797" sldId="263"/>
            <ac:spMk id="2" creationId="{C34B2028-FE5C-86CA-F129-118F79A02282}"/>
          </ac:spMkLst>
        </pc:spChg>
        <pc:spChg chg="del">
          <ac:chgData name="Hannah Morris" userId="S::18morrish@stroudhigh.gloucs.sch.uk::f459fd95-d996-46cd-8866-d01af31a2066" providerId="AD" clId="Web-{D5A3A78E-EC79-41F4-8A4B-0D8AA6E2AEAA}" dt="2024-01-08T14:41:36.609" v="288"/>
          <ac:spMkLst>
            <pc:docMk/>
            <pc:sldMk cId="3990712797" sldId="263"/>
            <ac:spMk id="3" creationId="{571E1139-7C50-5351-ACED-58CD3484CC16}"/>
          </ac:spMkLst>
        </pc:spChg>
        <pc:spChg chg="add mod">
          <ac:chgData name="Hannah Morris" userId="S::18morrish@stroudhigh.gloucs.sch.uk::f459fd95-d996-46cd-8866-d01af31a2066" providerId="AD" clId="Web-{D5A3A78E-EC79-41F4-8A4B-0D8AA6E2AEAA}" dt="2024-01-08T14:45:46.759" v="317" actId="20577"/>
          <ac:spMkLst>
            <pc:docMk/>
            <pc:sldMk cId="3990712797" sldId="263"/>
            <ac:spMk id="4" creationId="{3D38DA4F-1563-239B-13B4-230E7CC2EFA0}"/>
          </ac:spMkLst>
        </pc:spChg>
        <pc:spChg chg="add mod">
          <ac:chgData name="Hannah Morris" userId="S::18morrish@stroudhigh.gloucs.sch.uk::f459fd95-d996-46cd-8866-d01af31a2066" providerId="AD" clId="Web-{D5A3A78E-EC79-41F4-8A4B-0D8AA6E2AEAA}" dt="2024-01-08T14:44:40.601" v="308" actId="1076"/>
          <ac:spMkLst>
            <pc:docMk/>
            <pc:sldMk cId="3990712797" sldId="263"/>
            <ac:spMk id="5" creationId="{FC7C94DB-1D23-D42F-0753-95E2BB8A6904}"/>
          </ac:spMkLst>
        </pc:spChg>
        <pc:spChg chg="add mod">
          <ac:chgData name="Hannah Morris" userId="S::18morrish@stroudhigh.gloucs.sch.uk::f459fd95-d996-46cd-8866-d01af31a2066" providerId="AD" clId="Web-{D5A3A78E-EC79-41F4-8A4B-0D8AA6E2AEAA}" dt="2024-01-08T14:43:13.097" v="301" actId="1076"/>
          <ac:spMkLst>
            <pc:docMk/>
            <pc:sldMk cId="3990712797" sldId="263"/>
            <ac:spMk id="6" creationId="{41587AD7-C933-EE9E-9F52-E3F867C3F7D4}"/>
          </ac:spMkLst>
        </pc:spChg>
      </pc:sldChg>
      <pc:sldChg chg="add replId">
        <pc:chgData name="Hannah Morris" userId="S::18morrish@stroudhigh.gloucs.sch.uk::f459fd95-d996-46cd-8866-d01af31a2066" providerId="AD" clId="Web-{D5A3A78E-EC79-41F4-8A4B-0D8AA6E2AEAA}" dt="2024-01-08T14:44:55.789" v="309"/>
        <pc:sldMkLst>
          <pc:docMk/>
          <pc:sldMk cId="3650542724" sldId="264"/>
        </pc:sldMkLst>
      </pc:sldChg>
      <pc:sldChg chg="add replId">
        <pc:chgData name="Hannah Morris" userId="S::18morrish@stroudhigh.gloucs.sch.uk::f459fd95-d996-46cd-8866-d01af31a2066" providerId="AD" clId="Web-{D5A3A78E-EC79-41F4-8A4B-0D8AA6E2AEAA}" dt="2024-01-08T14:45:06.539" v="310"/>
        <pc:sldMkLst>
          <pc:docMk/>
          <pc:sldMk cId="423518241" sldId="265"/>
        </pc:sldMkLst>
      </pc:sldChg>
      <pc:sldChg chg="add replId">
        <pc:chgData name="Hannah Morris" userId="S::18morrish@stroudhigh.gloucs.sch.uk::f459fd95-d996-46cd-8866-d01af31a2066" providerId="AD" clId="Web-{D5A3A78E-EC79-41F4-8A4B-0D8AA6E2AEAA}" dt="2024-01-08T14:45:07.445" v="311"/>
        <pc:sldMkLst>
          <pc:docMk/>
          <pc:sldMk cId="2279096059" sldId="266"/>
        </pc:sldMkLst>
      </pc:sldChg>
    </pc:docChg>
  </pc:docChgLst>
  <pc:docChgLst>
    <pc:chgData name="Hannah Morris" userId="S::18morrish@stroudhigh.gloucs.sch.uk::f459fd95-d996-46cd-8866-d01af31a2066" providerId="AD" clId="Web-{3B6A64F3-265E-70FB-4CB5-3A3777E74D4C}"/>
    <pc:docChg chg="addSld modSld">
      <pc:chgData name="Hannah Morris" userId="S::18morrish@stroudhigh.gloucs.sch.uk::f459fd95-d996-46cd-8866-d01af31a2066" providerId="AD" clId="Web-{3B6A64F3-265E-70FB-4CB5-3A3777E74D4C}" dt="2024-01-16T19:16:57.928" v="166" actId="14100"/>
      <pc:docMkLst>
        <pc:docMk/>
      </pc:docMkLst>
      <pc:sldChg chg="modSp">
        <pc:chgData name="Hannah Morris" userId="S::18morrish@stroudhigh.gloucs.sch.uk::f459fd95-d996-46cd-8866-d01af31a2066" providerId="AD" clId="Web-{3B6A64F3-265E-70FB-4CB5-3A3777E74D4C}" dt="2024-01-16T19:12:23.638" v="84" actId="14100"/>
        <pc:sldMkLst>
          <pc:docMk/>
          <pc:sldMk cId="3272335472" sldId="260"/>
        </pc:sldMkLst>
        <pc:spChg chg="mod">
          <ac:chgData name="Hannah Morris" userId="S::18morrish@stroudhigh.gloucs.sch.uk::f459fd95-d996-46cd-8866-d01af31a2066" providerId="AD" clId="Web-{3B6A64F3-265E-70FB-4CB5-3A3777E74D4C}" dt="2024-01-16T19:12:23.638" v="84" actId="14100"/>
          <ac:spMkLst>
            <pc:docMk/>
            <pc:sldMk cId="3272335472" sldId="260"/>
            <ac:spMk id="3" creationId="{FB237ED5-50F3-BAE4-5F95-2D76C49B98DF}"/>
          </ac:spMkLst>
        </pc:spChg>
      </pc:sldChg>
      <pc:sldChg chg="addSp delSp modSp new">
        <pc:chgData name="Hannah Morris" userId="S::18morrish@stroudhigh.gloucs.sch.uk::f459fd95-d996-46cd-8866-d01af31a2066" providerId="AD" clId="Web-{3B6A64F3-265E-70FB-4CB5-3A3777E74D4C}" dt="2024-01-16T19:16:57.928" v="166" actId="14100"/>
        <pc:sldMkLst>
          <pc:docMk/>
          <pc:sldMk cId="4293569561" sldId="276"/>
        </pc:sldMkLst>
        <pc:spChg chg="del">
          <ac:chgData name="Hannah Morris" userId="S::18morrish@stroudhigh.gloucs.sch.uk::f459fd95-d996-46cd-8866-d01af31a2066" providerId="AD" clId="Web-{3B6A64F3-265E-70FB-4CB5-3A3777E74D4C}" dt="2024-01-16T19:05:54.767" v="1"/>
          <ac:spMkLst>
            <pc:docMk/>
            <pc:sldMk cId="4293569561" sldId="276"/>
            <ac:spMk id="2" creationId="{7C83588D-621B-461F-70AA-5109034A6DAB}"/>
          </ac:spMkLst>
        </pc:spChg>
        <pc:spChg chg="del">
          <ac:chgData name="Hannah Morris" userId="S::18morrish@stroudhigh.gloucs.sch.uk::f459fd95-d996-46cd-8866-d01af31a2066" providerId="AD" clId="Web-{3B6A64F3-265E-70FB-4CB5-3A3777E74D4C}" dt="2024-01-16T19:05:59.783" v="2"/>
          <ac:spMkLst>
            <pc:docMk/>
            <pc:sldMk cId="4293569561" sldId="276"/>
            <ac:spMk id="3" creationId="{5BEC4628-E05F-8F3D-44A9-527EAE2F303C}"/>
          </ac:spMkLst>
        </pc:spChg>
        <pc:spChg chg="add mod">
          <ac:chgData name="Hannah Morris" userId="S::18morrish@stroudhigh.gloucs.sch.uk::f459fd95-d996-46cd-8866-d01af31a2066" providerId="AD" clId="Web-{3B6A64F3-265E-70FB-4CB5-3A3777E74D4C}" dt="2024-01-16T19:13:30.812" v="104" actId="20577"/>
          <ac:spMkLst>
            <pc:docMk/>
            <pc:sldMk cId="4293569561" sldId="276"/>
            <ac:spMk id="5" creationId="{259D8763-F10D-75EC-8564-8CCAC869D4D7}"/>
          </ac:spMkLst>
        </pc:spChg>
        <pc:spChg chg="add del mod">
          <ac:chgData name="Hannah Morris" userId="S::18morrish@stroudhigh.gloucs.sch.uk::f459fd95-d996-46cd-8866-d01af31a2066" providerId="AD" clId="Web-{3B6A64F3-265E-70FB-4CB5-3A3777E74D4C}" dt="2024-01-16T19:06:37.596" v="10"/>
          <ac:spMkLst>
            <pc:docMk/>
            <pc:sldMk cId="4293569561" sldId="276"/>
            <ac:spMk id="7" creationId="{1747A027-1B88-DA9F-AE79-6E10FA383FBD}"/>
          </ac:spMkLst>
        </pc:spChg>
        <pc:spChg chg="add mod">
          <ac:chgData name="Hannah Morris" userId="S::18morrish@stroudhigh.gloucs.sch.uk::f459fd95-d996-46cd-8866-d01af31a2066" providerId="AD" clId="Web-{3B6A64F3-265E-70FB-4CB5-3A3777E74D4C}" dt="2024-01-16T19:16:43.881" v="160" actId="1076"/>
          <ac:spMkLst>
            <pc:docMk/>
            <pc:sldMk cId="4293569561" sldId="276"/>
            <ac:spMk id="9" creationId="{22CF9E69-4B75-EB2E-43D0-935B2DB98E30}"/>
          </ac:spMkLst>
        </pc:spChg>
        <pc:spChg chg="add mod">
          <ac:chgData name="Hannah Morris" userId="S::18morrish@stroudhigh.gloucs.sch.uk::f459fd95-d996-46cd-8866-d01af31a2066" providerId="AD" clId="Web-{3B6A64F3-265E-70FB-4CB5-3A3777E74D4C}" dt="2024-01-16T19:16:57.928" v="166" actId="14100"/>
          <ac:spMkLst>
            <pc:docMk/>
            <pc:sldMk cId="4293569561" sldId="276"/>
            <ac:spMk id="11" creationId="{B252113A-7B3B-6A67-EB5F-BD41626AC99C}"/>
          </ac:spMkLst>
        </pc:spChg>
        <pc:spChg chg="add del mod">
          <ac:chgData name="Hannah Morris" userId="S::18morrish@stroudhigh.gloucs.sch.uk::f459fd95-d996-46cd-8866-d01af31a2066" providerId="AD" clId="Web-{3B6A64F3-265E-70FB-4CB5-3A3777E74D4C}" dt="2024-01-16T19:14:38.690" v="125"/>
          <ac:spMkLst>
            <pc:docMk/>
            <pc:sldMk cId="4293569561" sldId="276"/>
            <ac:spMk id="13" creationId="{BC80FFDA-DAAB-B1E0-37B6-873028A9E628}"/>
          </ac:spMkLst>
        </pc:spChg>
      </pc:sldChg>
      <pc:sldChg chg="addSp delSp modSp new">
        <pc:chgData name="Hannah Morris" userId="S::18morrish@stroudhigh.gloucs.sch.uk::f459fd95-d996-46cd-8866-d01af31a2066" providerId="AD" clId="Web-{3B6A64F3-265E-70FB-4CB5-3A3777E74D4C}" dt="2024-01-16T19:14:31.377" v="123" actId="1076"/>
        <pc:sldMkLst>
          <pc:docMk/>
          <pc:sldMk cId="3629629902" sldId="277"/>
        </pc:sldMkLst>
        <pc:spChg chg="del">
          <ac:chgData name="Hannah Morris" userId="S::18morrish@stroudhigh.gloucs.sch.uk::f459fd95-d996-46cd-8866-d01af31a2066" providerId="AD" clId="Web-{3B6A64F3-265E-70FB-4CB5-3A3777E74D4C}" dt="2024-01-16T19:10:13.087" v="72"/>
          <ac:spMkLst>
            <pc:docMk/>
            <pc:sldMk cId="3629629902" sldId="277"/>
            <ac:spMk id="2" creationId="{30BB388B-236B-33BB-B53E-7ABCD36B816B}"/>
          </ac:spMkLst>
        </pc:spChg>
        <pc:spChg chg="del">
          <ac:chgData name="Hannah Morris" userId="S::18morrish@stroudhigh.gloucs.sch.uk::f459fd95-d996-46cd-8866-d01af31a2066" providerId="AD" clId="Web-{3B6A64F3-265E-70FB-4CB5-3A3777E74D4C}" dt="2024-01-16T19:10:15.416" v="73"/>
          <ac:spMkLst>
            <pc:docMk/>
            <pc:sldMk cId="3629629902" sldId="277"/>
            <ac:spMk id="3" creationId="{35FE2DE5-CAB8-8474-8AE5-DAA269011213}"/>
          </ac:spMkLst>
        </pc:spChg>
        <pc:spChg chg="add mod">
          <ac:chgData name="Hannah Morris" userId="S::18morrish@stroudhigh.gloucs.sch.uk::f459fd95-d996-46cd-8866-d01af31a2066" providerId="AD" clId="Web-{3B6A64F3-265E-70FB-4CB5-3A3777E74D4C}" dt="2024-01-16T19:13:13.093" v="100" actId="20577"/>
          <ac:spMkLst>
            <pc:docMk/>
            <pc:sldMk cId="3629629902" sldId="277"/>
            <ac:spMk id="5" creationId="{BABD4DD6-B68C-F7F4-F913-6B2A4CC8BF32}"/>
          </ac:spMkLst>
        </pc:spChg>
        <pc:spChg chg="add mod">
          <ac:chgData name="Hannah Morris" userId="S::18morrish@stroudhigh.gloucs.sch.uk::f459fd95-d996-46cd-8866-d01af31a2066" providerId="AD" clId="Web-{3B6A64F3-265E-70FB-4CB5-3A3777E74D4C}" dt="2024-01-16T19:14:20.533" v="121" actId="20577"/>
          <ac:spMkLst>
            <pc:docMk/>
            <pc:sldMk cId="3629629902" sldId="277"/>
            <ac:spMk id="6" creationId="{57FA12A5-B595-2ECD-27B2-D37401206825}"/>
          </ac:spMkLst>
        </pc:spChg>
        <pc:spChg chg="add mod">
          <ac:chgData name="Hannah Morris" userId="S::18morrish@stroudhigh.gloucs.sch.uk::f459fd95-d996-46cd-8866-d01af31a2066" providerId="AD" clId="Web-{3B6A64F3-265E-70FB-4CB5-3A3777E74D4C}" dt="2024-01-16T19:14:31.377" v="123" actId="1076"/>
          <ac:spMkLst>
            <pc:docMk/>
            <pc:sldMk cId="3629629902" sldId="277"/>
            <ac:spMk id="8" creationId="{1422BDA6-B114-4B64-E6D1-2700A45694D2}"/>
          </ac:spMkLst>
        </pc:spChg>
      </pc:sldChg>
    </pc:docChg>
  </pc:docChgLst>
  <pc:docChgLst>
    <pc:chgData name="Amelia Williams" userId="S::18williamsa@stroudhigh.gloucs.sch.uk::ce5d8dfd-4ef6-4a61-b73f-de4f9e42f687" providerId="AD" clId="Web-{4C2F320F-4555-4F28-A13E-B9D740DC68DB}"/>
    <pc:docChg chg="addSld delSld modSld">
      <pc:chgData name="Amelia Williams" userId="S::18williamsa@stroudhigh.gloucs.sch.uk::ce5d8dfd-4ef6-4a61-b73f-de4f9e42f687" providerId="AD" clId="Web-{4C2F320F-4555-4F28-A13E-B9D740DC68DB}" dt="2023-12-11T13:34:31.464" v="48"/>
      <pc:docMkLst>
        <pc:docMk/>
      </pc:docMkLst>
      <pc:sldChg chg="modSp new">
        <pc:chgData name="Amelia Williams" userId="S::18williamsa@stroudhigh.gloucs.sch.uk::ce5d8dfd-4ef6-4a61-b73f-de4f9e42f687" providerId="AD" clId="Web-{4C2F320F-4555-4F28-A13E-B9D740DC68DB}" dt="2023-12-11T13:30:36.604" v="34" actId="20577"/>
        <pc:sldMkLst>
          <pc:docMk/>
          <pc:sldMk cId="2883832008" sldId="258"/>
        </pc:sldMkLst>
        <pc:spChg chg="mod">
          <ac:chgData name="Amelia Williams" userId="S::18williamsa@stroudhigh.gloucs.sch.uk::ce5d8dfd-4ef6-4a61-b73f-de4f9e42f687" providerId="AD" clId="Web-{4C2F320F-4555-4F28-A13E-B9D740DC68DB}" dt="2023-12-11T13:30:36.604" v="34" actId="20577"/>
          <ac:spMkLst>
            <pc:docMk/>
            <pc:sldMk cId="2883832008" sldId="258"/>
            <ac:spMk id="2" creationId="{6F1EC629-CC2E-0692-F813-1576626491FD}"/>
          </ac:spMkLst>
        </pc:spChg>
      </pc:sldChg>
      <pc:sldChg chg="modSp new del">
        <pc:chgData name="Amelia Williams" userId="S::18williamsa@stroudhigh.gloucs.sch.uk::ce5d8dfd-4ef6-4a61-b73f-de4f9e42f687" providerId="AD" clId="Web-{4C2F320F-4555-4F28-A13E-B9D740DC68DB}" dt="2023-12-11T13:34:31.464" v="48"/>
        <pc:sldMkLst>
          <pc:docMk/>
          <pc:sldMk cId="4147561519" sldId="260"/>
        </pc:sldMkLst>
        <pc:spChg chg="mod">
          <ac:chgData name="Amelia Williams" userId="S::18williamsa@stroudhigh.gloucs.sch.uk::ce5d8dfd-4ef6-4a61-b73f-de4f9e42f687" providerId="AD" clId="Web-{4C2F320F-4555-4F28-A13E-B9D740DC68DB}" dt="2023-12-11T13:34:21.619" v="46" actId="20577"/>
          <ac:spMkLst>
            <pc:docMk/>
            <pc:sldMk cId="4147561519" sldId="260"/>
            <ac:spMk id="2" creationId="{4CFDA333-9E82-83F0-B6EF-47ADC19C1F39}"/>
          </ac:spMkLst>
        </pc:spChg>
        <pc:spChg chg="mod">
          <ac:chgData name="Amelia Williams" userId="S::18williamsa@stroudhigh.gloucs.sch.uk::ce5d8dfd-4ef6-4a61-b73f-de4f9e42f687" providerId="AD" clId="Web-{4C2F320F-4555-4F28-A13E-B9D740DC68DB}" dt="2023-12-11T13:34:25.854" v="47" actId="20577"/>
          <ac:spMkLst>
            <pc:docMk/>
            <pc:sldMk cId="4147561519" sldId="260"/>
            <ac:spMk id="3" creationId="{0B15E8CC-32A1-FD39-487D-E50EEED347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16/02/2024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16/02/2024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16/02/2024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16/02/2024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16/02/2024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16/02/2024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youth.europarl.europa.eu/hom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youth.europarl.europa.eu/home.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cs typeface="Calibri Light"/>
              </a:rPr>
              <a:t>EPAS DISPLAY BOARD</a:t>
            </a:r>
            <a:endParaRPr lang="en-GB"/>
          </a:p>
        </p:txBody>
      </p:sp>
      <p:sp>
        <p:nvSpPr>
          <p:cNvPr id="3" name="Subtitle 2"/>
          <p:cNvSpPr>
            <a:spLocks noGrp="1"/>
          </p:cNvSpPr>
          <p:nvPr>
            <p:ph type="subTitle" idx="1"/>
          </p:nvPr>
        </p:nvSpPr>
        <p:spPr/>
        <p:txBody>
          <a:bodyPr vert="horz" lIns="91440" tIns="45720" rIns="91440" bIns="45720" rtlCol="0" anchor="t">
            <a:normAutofit/>
          </a:bodyPr>
          <a:lstStyle/>
          <a:p>
            <a:r>
              <a:rPr lang="en-GB" dirty="0">
                <a:solidFill>
                  <a:srgbClr val="FF0000"/>
                </a:solidFill>
                <a:cs typeface="Calibri"/>
              </a:rPr>
              <a:t>Who, what, when, which, how, where, history, get involved, x4 fun facts</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0ACC1-903C-2C20-0F2D-B6FD38FDF466}"/>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381B9C59-C869-C665-BF9F-F214F9FD7AFD}"/>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aseline="0">
                <a:solidFill>
                  <a:schemeClr val="accent1"/>
                </a:solidFill>
                <a:latin typeface="Calibri"/>
              </a:rPr>
              <a:t>Motto: "united in diversity"</a:t>
            </a:r>
            <a:r>
              <a:rPr lang="en-GB" sz="3200">
                <a:solidFill>
                  <a:schemeClr val="accent1"/>
                </a:solidFill>
                <a:latin typeface="Calibri"/>
                <a:ea typeface="Calibri"/>
                <a:cs typeface="Calibri"/>
              </a:rPr>
              <a:t>​</a:t>
            </a:r>
            <a:endParaRPr lang="en-GB" sz="3200">
              <a:solidFill>
                <a:schemeClr val="accent1"/>
              </a:solidFill>
              <a:ea typeface="Calibri"/>
              <a:cs typeface="Calibri"/>
            </a:endParaRPr>
          </a:p>
        </p:txBody>
      </p:sp>
      <p:sp>
        <p:nvSpPr>
          <p:cNvPr id="2" name="Star: 5 Points 1">
            <a:extLst>
              <a:ext uri="{FF2B5EF4-FFF2-40B4-BE49-F238E27FC236}">
                <a16:creationId xmlns:a16="http://schemas.microsoft.com/office/drawing/2014/main" id="{4E073143-DE7E-C7CF-4F0C-18B30F10F309}"/>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baseline="0">
                <a:solidFill>
                  <a:schemeClr val="accent1"/>
                </a:solidFill>
                <a:latin typeface="Calibri"/>
              </a:rPr>
              <a:t>Anthem: Beethoven's ode to joy (1823)</a:t>
            </a:r>
            <a:r>
              <a:rPr lang="en-GB" sz="2800">
                <a:solidFill>
                  <a:schemeClr val="accent1"/>
                </a:solidFill>
                <a:latin typeface="Calibri"/>
                <a:ea typeface="Calibri"/>
                <a:cs typeface="Calibri"/>
              </a:rPr>
              <a:t>​</a:t>
            </a:r>
            <a:endParaRPr lang="en-GB">
              <a:solidFill>
                <a:schemeClr val="accent1"/>
              </a:solidFill>
              <a:ea typeface="Calibri"/>
              <a:cs typeface="Calibri"/>
            </a:endParaRPr>
          </a:p>
        </p:txBody>
      </p:sp>
    </p:spTree>
    <p:extLst>
      <p:ext uri="{BB962C8B-B14F-4D97-AF65-F5344CB8AC3E}">
        <p14:creationId xmlns:p14="http://schemas.microsoft.com/office/powerpoint/2010/main" val="3841089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FFAFF-08AC-DB81-FA8B-1DF07EB96278}"/>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834CEE90-D0A6-8245-5791-0ADBF24054DF}"/>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baseline="0">
                <a:solidFill>
                  <a:schemeClr val="accent1"/>
                </a:solidFill>
                <a:latin typeface="Calibri"/>
              </a:rPr>
              <a:t>24 official languages: top 3 = English, French, and German</a:t>
            </a:r>
            <a:endParaRPr lang="en-GB" sz="3200">
              <a:solidFill>
                <a:schemeClr val="accent1"/>
              </a:solidFill>
              <a:ea typeface="Calibri"/>
              <a:cs typeface="Calibri"/>
            </a:endParaRPr>
          </a:p>
        </p:txBody>
      </p:sp>
      <p:sp>
        <p:nvSpPr>
          <p:cNvPr id="2" name="Star: 5 Points 1">
            <a:extLst>
              <a:ext uri="{FF2B5EF4-FFF2-40B4-BE49-F238E27FC236}">
                <a16:creationId xmlns:a16="http://schemas.microsoft.com/office/drawing/2014/main" id="{3D65290F-63F5-C55B-91D7-37FC72C14E71}"/>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aseline="0">
                <a:solidFill>
                  <a:schemeClr val="accent1"/>
                </a:solidFill>
                <a:latin typeface="Calibri"/>
              </a:rPr>
              <a:t>Won 2012 noble peace prize for its contributions towards peace and reconciliation</a:t>
            </a:r>
            <a:endParaRPr lang="en-GB" sz="2400">
              <a:solidFill>
                <a:schemeClr val="accent1"/>
              </a:solidFill>
              <a:ea typeface="Calibri"/>
              <a:cs typeface="Calibri"/>
            </a:endParaRPr>
          </a:p>
        </p:txBody>
      </p:sp>
    </p:spTree>
    <p:extLst>
      <p:ext uri="{BB962C8B-B14F-4D97-AF65-F5344CB8AC3E}">
        <p14:creationId xmlns:p14="http://schemas.microsoft.com/office/powerpoint/2010/main" val="3342698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25AD4-F784-33C3-AF3A-19918166307B}"/>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7C4FD5D3-14CD-A12B-47B9-E65436FE1404}"/>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90000"/>
              </a:lnSpc>
              <a:spcBef>
                <a:spcPts val="1000"/>
              </a:spcBef>
            </a:pPr>
            <a:r>
              <a:rPr lang="en-GB" sz="4800" b="1">
                <a:solidFill>
                  <a:schemeClr val="accent1"/>
                </a:solidFill>
                <a:ea typeface="Calibri"/>
                <a:cs typeface="Calibri"/>
              </a:rPr>
              <a:t>WHERE?</a:t>
            </a:r>
            <a:endParaRPr lang="en-US" sz="4800" b="1">
              <a:solidFill>
                <a:schemeClr val="accent1"/>
              </a:solidFill>
              <a:ea typeface="Calibri"/>
              <a:cs typeface="Calibri"/>
            </a:endParaRPr>
          </a:p>
        </p:txBody>
      </p:sp>
      <p:sp>
        <p:nvSpPr>
          <p:cNvPr id="2" name="Star: 5 Points 1">
            <a:extLst>
              <a:ext uri="{FF2B5EF4-FFF2-40B4-BE49-F238E27FC236}">
                <a16:creationId xmlns:a16="http://schemas.microsoft.com/office/drawing/2014/main" id="{888ACD25-CFEA-9E01-6C17-FDC0E62E292F}"/>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000" b="1">
                <a:solidFill>
                  <a:schemeClr val="accent1"/>
                </a:solidFill>
                <a:ea typeface="Calibri"/>
                <a:cs typeface="Calibri"/>
              </a:rPr>
              <a:t>GET INVOLVED!</a:t>
            </a:r>
          </a:p>
        </p:txBody>
      </p:sp>
    </p:spTree>
    <p:extLst>
      <p:ext uri="{BB962C8B-B14F-4D97-AF65-F5344CB8AC3E}">
        <p14:creationId xmlns:p14="http://schemas.microsoft.com/office/powerpoint/2010/main" val="2924717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E383A-AF2D-6C38-607A-80BEE1558237}"/>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1E8B88D3-0998-D8B7-E402-2AC544C52EB0}"/>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6000" b="1">
                <a:solidFill>
                  <a:schemeClr val="accent1"/>
                </a:solidFill>
                <a:ea typeface="Calibri"/>
                <a:cs typeface="Calibri"/>
              </a:rPr>
              <a:t>WHAT?</a:t>
            </a:r>
          </a:p>
        </p:txBody>
      </p:sp>
      <p:sp>
        <p:nvSpPr>
          <p:cNvPr id="2" name="Star: 5 Points 1">
            <a:extLst>
              <a:ext uri="{FF2B5EF4-FFF2-40B4-BE49-F238E27FC236}">
                <a16:creationId xmlns:a16="http://schemas.microsoft.com/office/drawing/2014/main" id="{DB172E24-A18C-3ABD-AF6E-6ABCD34F7644}"/>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6600" b="1">
                <a:solidFill>
                  <a:schemeClr val="accent1"/>
                </a:solidFill>
                <a:ea typeface="Calibri"/>
                <a:cs typeface="Calibri"/>
              </a:rPr>
              <a:t>HOW?</a:t>
            </a:r>
          </a:p>
        </p:txBody>
      </p:sp>
    </p:spTree>
    <p:extLst>
      <p:ext uri="{BB962C8B-B14F-4D97-AF65-F5344CB8AC3E}">
        <p14:creationId xmlns:p14="http://schemas.microsoft.com/office/powerpoint/2010/main" val="2907761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DB41E-2B83-D860-990A-3C14D74C2F42}"/>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9C57D4FA-C1E5-1B46-8D71-8C697045173B}"/>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6600" b="1">
                <a:solidFill>
                  <a:schemeClr val="accent1"/>
                </a:solidFill>
                <a:ea typeface="Calibri"/>
                <a:cs typeface="Calibri"/>
              </a:rPr>
              <a:t>WHO?</a:t>
            </a:r>
          </a:p>
        </p:txBody>
      </p:sp>
      <p:sp>
        <p:nvSpPr>
          <p:cNvPr id="2" name="Star: 5 Points 1">
            <a:extLst>
              <a:ext uri="{FF2B5EF4-FFF2-40B4-BE49-F238E27FC236}">
                <a16:creationId xmlns:a16="http://schemas.microsoft.com/office/drawing/2014/main" id="{DDF3B0E8-0753-3B1F-8518-D001D6D7690A}"/>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5400" b="1">
                <a:solidFill>
                  <a:schemeClr val="accent1"/>
                </a:solidFill>
                <a:ea typeface="Calibri"/>
                <a:cs typeface="Calibri"/>
              </a:rPr>
              <a:t>WHICH?</a:t>
            </a:r>
          </a:p>
        </p:txBody>
      </p:sp>
    </p:spTree>
    <p:extLst>
      <p:ext uri="{BB962C8B-B14F-4D97-AF65-F5344CB8AC3E}">
        <p14:creationId xmlns:p14="http://schemas.microsoft.com/office/powerpoint/2010/main" val="16793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C5074-0883-B65F-0252-E4C6FAD1E6DF}"/>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61BB6F3B-3799-D7CF-8FC8-9222D7E71BA1}"/>
              </a:ext>
            </a:extLst>
          </p:cNvPr>
          <p:cNvSpPr/>
          <p:nvPr/>
        </p:nvSpPr>
        <p:spPr>
          <a:xfrm>
            <a:off x="180787" y="2753"/>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5400" b="1">
                <a:solidFill>
                  <a:schemeClr val="accent1"/>
                </a:solidFill>
                <a:ea typeface="Calibri"/>
                <a:cs typeface="Calibri"/>
              </a:rPr>
              <a:t>WHEN?</a:t>
            </a:r>
          </a:p>
        </p:txBody>
      </p:sp>
      <p:sp>
        <p:nvSpPr>
          <p:cNvPr id="2" name="Star: 5 Points 1">
            <a:extLst>
              <a:ext uri="{FF2B5EF4-FFF2-40B4-BE49-F238E27FC236}">
                <a16:creationId xmlns:a16="http://schemas.microsoft.com/office/drawing/2014/main" id="{0798E4DA-59E2-451D-C9EA-54CF3DB30297}"/>
              </a:ext>
            </a:extLst>
          </p:cNvPr>
          <p:cNvSpPr/>
          <p:nvPr/>
        </p:nvSpPr>
        <p:spPr>
          <a:xfrm rot="2220000">
            <a:off x="5410011" y="-435397"/>
            <a:ext cx="6646652" cy="6605676"/>
          </a:xfrm>
          <a:prstGeom prst="star5">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400" b="1">
                <a:solidFill>
                  <a:schemeClr val="accent1"/>
                </a:solidFill>
                <a:ea typeface="Calibri"/>
                <a:cs typeface="Calibri"/>
              </a:rPr>
              <a:t>HISTORY!</a:t>
            </a:r>
          </a:p>
        </p:txBody>
      </p:sp>
    </p:spTree>
    <p:extLst>
      <p:ext uri="{BB962C8B-B14F-4D97-AF65-F5344CB8AC3E}">
        <p14:creationId xmlns:p14="http://schemas.microsoft.com/office/powerpoint/2010/main" val="3125472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59D8763-F10D-75EC-8564-8CCAC869D4D7}"/>
              </a:ext>
            </a:extLst>
          </p:cNvPr>
          <p:cNvSpPr txBox="1"/>
          <p:nvPr/>
        </p:nvSpPr>
        <p:spPr>
          <a:xfrm>
            <a:off x="189802" y="147933"/>
            <a:ext cx="3271986"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dirty="0">
                <a:ea typeface="+mn-lt"/>
                <a:cs typeface="+mn-lt"/>
              </a:rPr>
              <a:t>The EU countries are:</a:t>
            </a:r>
            <a:endParaRPr lang="en-US" sz="1400" dirty="0">
              <a:cs typeface="Calibri"/>
            </a:endParaRPr>
          </a:p>
          <a:p>
            <a:pPr marL="285750" indent="-285750">
              <a:buFont typeface="Courier New"/>
              <a:buChar char="o"/>
            </a:pPr>
            <a:r>
              <a:rPr lang="en-GB" sz="1400" dirty="0">
                <a:ea typeface="+mn-lt"/>
                <a:cs typeface="+mn-lt"/>
              </a:rPr>
              <a:t>Austria, Belgium, Bulgaria, Croatia, Republic of Cyprus, Czech Republic, Denmark, Estonia, Finland, France, Germany, Greece, Hungary, Ireland, Italy, Latvia, Lithuania, Luxembourg, Malta, Netherlands, Poland, Portugal, Romania, Slovakia, Slovenia, Spain and Sweden.</a:t>
            </a:r>
            <a:endParaRPr lang="en-GB" sz="1400" dirty="0">
              <a:cs typeface="Calibri" panose="020F0502020204030204"/>
            </a:endParaRPr>
          </a:p>
          <a:p>
            <a:pPr algn="l"/>
            <a:endParaRPr lang="en-GB">
              <a:cs typeface="Calibri"/>
            </a:endParaRPr>
          </a:p>
        </p:txBody>
      </p:sp>
      <p:sp>
        <p:nvSpPr>
          <p:cNvPr id="9" name="Content Placeholder 8">
            <a:extLst>
              <a:ext uri="{FF2B5EF4-FFF2-40B4-BE49-F238E27FC236}">
                <a16:creationId xmlns:a16="http://schemas.microsoft.com/office/drawing/2014/main" id="{22CF9E69-4B75-EB2E-43D0-935B2DB98E30}"/>
              </a:ext>
            </a:extLst>
          </p:cNvPr>
          <p:cNvSpPr>
            <a:spLocks noGrp="1"/>
          </p:cNvSpPr>
          <p:nvPr>
            <p:ph idx="1"/>
          </p:nvPr>
        </p:nvSpPr>
        <p:spPr>
          <a:xfrm>
            <a:off x="6401144" y="329325"/>
            <a:ext cx="5038625" cy="5934182"/>
          </a:xfrm>
        </p:spPr>
        <p:txBody>
          <a:bodyPr vert="horz" lIns="91440" tIns="45720" rIns="91440" bIns="45720" rtlCol="0" anchor="t">
            <a:noAutofit/>
          </a:bodyPr>
          <a:lstStyle/>
          <a:p>
            <a:pPr marL="0" indent="0">
              <a:buNone/>
            </a:pPr>
            <a:r>
              <a:rPr lang="en-GB" sz="1200" b="1" dirty="0">
                <a:solidFill>
                  <a:srgbClr val="242424"/>
                </a:solidFill>
                <a:latin typeface="Calibri"/>
                <a:cs typeface="Segoe UI"/>
              </a:rPr>
              <a:t>The European Union (EU)</a:t>
            </a:r>
            <a:r>
              <a:rPr lang="en-GB" sz="1200" b="1" dirty="0">
                <a:cs typeface="Calibri"/>
              </a:rPr>
              <a:t> was established to promote economic and political integration among its member states. Here's a more detailed breakdown:</a:t>
            </a:r>
            <a:endParaRPr lang="en-US" sz="1200">
              <a:cs typeface="Calibri"/>
            </a:endParaRPr>
          </a:p>
          <a:p>
            <a:pPr marL="0" indent="0">
              <a:buNone/>
            </a:pPr>
            <a:r>
              <a:rPr lang="en-GB" sz="1200" b="1" dirty="0">
                <a:cs typeface="Calibri"/>
              </a:rPr>
              <a:t>Institutions:</a:t>
            </a:r>
            <a:endParaRPr lang="en-US" sz="1200">
              <a:cs typeface="Calibri"/>
            </a:endParaRPr>
          </a:p>
          <a:p>
            <a:pPr marL="285750" indent="-285750">
              <a:buFont typeface="Courier New" panose="020B0604020202020204" pitchFamily="34" charset="0"/>
              <a:buChar char="o"/>
            </a:pPr>
            <a:r>
              <a:rPr lang="en-GB" sz="1200" dirty="0">
                <a:cs typeface="Calibri"/>
              </a:rPr>
              <a:t>European Commission: Acts as the executive branch, proposing legislation, implementing decisions, and overseeing EU policies.</a:t>
            </a:r>
            <a:endParaRPr lang="en-US" sz="1200">
              <a:cs typeface="Calibri"/>
            </a:endParaRPr>
          </a:p>
          <a:p>
            <a:pPr marL="285750" indent="-285750">
              <a:buFont typeface="Courier New" panose="020B0604020202020204" pitchFamily="34" charset="0"/>
              <a:buChar char="o"/>
            </a:pPr>
            <a:r>
              <a:rPr lang="en-GB" sz="1200" dirty="0">
                <a:cs typeface="Calibri"/>
              </a:rPr>
              <a:t>European Parliament: Directly elected by EU citizens, it debates and votes on proposed legislation, ensuring democratic representation.</a:t>
            </a:r>
            <a:endParaRPr lang="en-US" sz="1200">
              <a:cs typeface="Calibri"/>
            </a:endParaRPr>
          </a:p>
          <a:p>
            <a:pPr marL="285750" indent="-285750">
              <a:buFont typeface="Courier New" panose="020B0604020202020204" pitchFamily="34" charset="0"/>
              <a:buChar char="o"/>
            </a:pPr>
            <a:r>
              <a:rPr lang="en-GB" sz="1200" dirty="0">
                <a:cs typeface="Calibri"/>
              </a:rPr>
              <a:t>Council of the EU: Represents member states' governments, and its composition varies based on the policy area being discussed.</a:t>
            </a:r>
            <a:endParaRPr lang="en-US" sz="1200">
              <a:cs typeface="Calibri"/>
            </a:endParaRPr>
          </a:p>
          <a:p>
            <a:pPr marL="0" indent="0">
              <a:buNone/>
            </a:pPr>
            <a:r>
              <a:rPr lang="en-GB" sz="1200" b="1" dirty="0">
                <a:cs typeface="Calibri"/>
              </a:rPr>
              <a:t>Legislation Process:</a:t>
            </a:r>
            <a:endParaRPr lang="en-US" sz="1200">
              <a:cs typeface="Calibri"/>
            </a:endParaRPr>
          </a:p>
          <a:p>
            <a:pPr marL="285750" indent="-285750">
              <a:buFont typeface="Courier New" panose="020B0604020202020204" pitchFamily="34" charset="0"/>
              <a:buChar char="o"/>
            </a:pPr>
            <a:r>
              <a:rPr lang="en-GB" sz="1200" dirty="0">
                <a:cs typeface="Calibri"/>
              </a:rPr>
              <a:t>The legislative process involves the Commission proposing laws, the Parliament and Council reviewing and amending them, and ultimately reaching a consensus for adoption.</a:t>
            </a:r>
            <a:endParaRPr lang="en-US" sz="1200">
              <a:cs typeface="Calibri"/>
            </a:endParaRPr>
          </a:p>
          <a:p>
            <a:pPr marL="285750" indent="-285750">
              <a:buFont typeface="Courier New" panose="020B0604020202020204" pitchFamily="34" charset="0"/>
              <a:buChar char="o"/>
            </a:pPr>
            <a:r>
              <a:rPr lang="en-GB" sz="1200" dirty="0">
                <a:cs typeface="Calibri"/>
              </a:rPr>
              <a:t>Member states then implement agreed-upon legislation into their national laws.</a:t>
            </a:r>
            <a:endParaRPr lang="en-US" sz="1200">
              <a:cs typeface="Calibri"/>
            </a:endParaRPr>
          </a:p>
          <a:p>
            <a:pPr marL="0" indent="0">
              <a:buNone/>
            </a:pPr>
            <a:r>
              <a:rPr lang="en-GB" sz="1200" b="1" dirty="0">
                <a:cs typeface="Calibri"/>
              </a:rPr>
              <a:t>Common Currency:</a:t>
            </a:r>
            <a:endParaRPr lang="en-US" sz="1200">
              <a:cs typeface="Calibri"/>
            </a:endParaRPr>
          </a:p>
          <a:p>
            <a:pPr marL="285750" indent="-285750">
              <a:buFont typeface="Courier New" panose="020B0604020202020204" pitchFamily="34" charset="0"/>
              <a:buChar char="o"/>
            </a:pPr>
            <a:r>
              <a:rPr lang="en-GB" sz="1200" dirty="0">
                <a:cs typeface="Calibri"/>
              </a:rPr>
              <a:t>The Euro, adopted by 19 out of 27 member states, facilitates economic integration by eliminating currency exchange issues within the Eurozone.</a:t>
            </a:r>
            <a:endParaRPr lang="en-US" sz="1200">
              <a:cs typeface="Calibri"/>
            </a:endParaRPr>
          </a:p>
          <a:p>
            <a:pPr marL="0" indent="0">
              <a:buNone/>
            </a:pPr>
            <a:r>
              <a:rPr lang="en-GB" sz="1200" b="1" dirty="0">
                <a:cs typeface="Calibri"/>
              </a:rPr>
              <a:t>Decision-Making:</a:t>
            </a:r>
            <a:endParaRPr lang="en-US" sz="1200">
              <a:cs typeface="Calibri"/>
            </a:endParaRPr>
          </a:p>
          <a:p>
            <a:pPr marL="285750" indent="-285750">
              <a:buFont typeface="Courier New" panose="020B0604020202020204" pitchFamily="34" charset="0"/>
              <a:buChar char="o"/>
            </a:pPr>
            <a:r>
              <a:rPr lang="en-GB" sz="1200" dirty="0">
                <a:cs typeface="Calibri"/>
              </a:rPr>
              <a:t>Decisions often require consensus among member states, promoting collaboration but occasionally leading to slower processes.</a:t>
            </a:r>
            <a:endParaRPr lang="en-US" sz="1200">
              <a:cs typeface="Calibri"/>
            </a:endParaRPr>
          </a:p>
          <a:p>
            <a:pPr marL="0" indent="0">
              <a:buNone/>
            </a:pPr>
            <a:r>
              <a:rPr lang="en-GB" sz="1200" b="1" dirty="0">
                <a:cs typeface="Calibri"/>
              </a:rPr>
              <a:t>Challenges:</a:t>
            </a:r>
            <a:endParaRPr lang="en-US" sz="1200">
              <a:cs typeface="Calibri"/>
            </a:endParaRPr>
          </a:p>
          <a:p>
            <a:pPr marL="285750" indent="-285750">
              <a:buFont typeface="Courier New" panose="020B0604020202020204" pitchFamily="34" charset="0"/>
              <a:buChar char="o"/>
            </a:pPr>
            <a:r>
              <a:rPr lang="en-GB" sz="1200" dirty="0">
                <a:cs typeface="Calibri"/>
              </a:rPr>
              <a:t>The EU faces challenges, including balancing national interests, addressing economic disparities among member states, and navigating complex geopolitical issues.</a:t>
            </a:r>
          </a:p>
        </p:txBody>
      </p:sp>
      <p:sp>
        <p:nvSpPr>
          <p:cNvPr id="11" name="Content Placeholder 2">
            <a:extLst>
              <a:ext uri="{FF2B5EF4-FFF2-40B4-BE49-F238E27FC236}">
                <a16:creationId xmlns:a16="http://schemas.microsoft.com/office/drawing/2014/main" id="{B252113A-7B3B-6A67-EB5F-BD41626AC99C}"/>
              </a:ext>
            </a:extLst>
          </p:cNvPr>
          <p:cNvSpPr txBox="1">
            <a:spLocks/>
          </p:cNvSpPr>
          <p:nvPr/>
        </p:nvSpPr>
        <p:spPr>
          <a:xfrm>
            <a:off x="766482" y="2453154"/>
            <a:ext cx="5097356" cy="350222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Courier New" panose="020B0604020202020204" pitchFamily="34" charset="0"/>
              <a:buChar char="o"/>
            </a:pPr>
            <a:r>
              <a:rPr lang="en-GB" sz="1100" dirty="0">
                <a:latin typeface="Calibri"/>
                <a:cs typeface="Segoe UI"/>
              </a:rPr>
              <a:t>The European Union (EU) traces its roots to the aftermath of World War II. The Schuman Declaration in 1950 proposed the creation of the European Coal and Steel Community (ECSC), uniting France and West Germany's coal and steel industries to prevent future conflicts. The Treaty of Rome in 1957 established the European Economic Community (EEC) and the European Atomic Energy Community (EURATOM), marking the beginning of deeper economic integration.</a:t>
            </a:r>
            <a:endParaRPr lang="en-US" sz="1100">
              <a:latin typeface="Calibri"/>
              <a:cs typeface="Segoe UI"/>
            </a:endParaRPr>
          </a:p>
          <a:p>
            <a:pPr>
              <a:buFont typeface="Courier New" panose="020B0604020202020204" pitchFamily="34" charset="0"/>
              <a:buChar char="o"/>
            </a:pPr>
            <a:r>
              <a:rPr lang="en-GB" sz="1100" dirty="0">
                <a:latin typeface="Calibri"/>
                <a:cs typeface="Segoe UI"/>
              </a:rPr>
              <a:t>In 1986, the Single European Act aimed to complete the single market by 1992, eliminating trade barriers. The Maastricht Treaty in 1992 led to the formation of the EU, incorporating political and social dimensions alongside economic cooperation. The introduction of the Euro in 1999 marked a significant step toward monetary union.</a:t>
            </a:r>
          </a:p>
          <a:p>
            <a:pPr>
              <a:buFont typeface="Courier New" panose="020B0604020202020204" pitchFamily="34" charset="0"/>
              <a:buChar char="o"/>
            </a:pPr>
            <a:r>
              <a:rPr lang="en-GB" sz="1100" dirty="0">
                <a:latin typeface="Calibri"/>
                <a:cs typeface="Segoe UI"/>
              </a:rPr>
              <a:t>Subsequent treaties, like the Amsterdam Treaty (1999) and the Lisbon Treaty (2007), sought to enhance the EU's efficiency, democratic legitimacy, and institutional framework. Enlargements in 2004, 2007, and later years expanded the EU to include former Eastern Bloc countries and others.</a:t>
            </a:r>
          </a:p>
          <a:p>
            <a:pPr>
              <a:buFont typeface="Courier New" panose="020B0604020202020204" pitchFamily="34" charset="0"/>
              <a:buChar char="o"/>
            </a:pPr>
            <a:r>
              <a:rPr lang="en-GB" sz="1100" dirty="0">
                <a:latin typeface="Calibri"/>
                <a:cs typeface="Segoe UI"/>
              </a:rPr>
              <a:t>The EU has faced challenges, including the financial crisis of 2008 and the ongoing debates over issues like migration and national sovereignty. However, it remains a key player in global politics, promoting cooperation, peace, and shared values among its member states.</a:t>
            </a:r>
          </a:p>
        </p:txBody>
      </p:sp>
    </p:spTree>
    <p:extLst>
      <p:ext uri="{BB962C8B-B14F-4D97-AF65-F5344CB8AC3E}">
        <p14:creationId xmlns:p14="http://schemas.microsoft.com/office/powerpoint/2010/main" val="4293569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BABD4DD6-B68C-F7F4-F913-6B2A4CC8BF32}"/>
              </a:ext>
            </a:extLst>
          </p:cNvPr>
          <p:cNvSpPr>
            <a:spLocks noGrp="1"/>
          </p:cNvSpPr>
          <p:nvPr>
            <p:ph idx="1"/>
          </p:nvPr>
        </p:nvSpPr>
        <p:spPr>
          <a:xfrm>
            <a:off x="94129" y="176119"/>
            <a:ext cx="5728448" cy="2943880"/>
          </a:xfrm>
        </p:spPr>
        <p:txBody>
          <a:bodyPr vert="horz" lIns="91440" tIns="45720" rIns="91440" bIns="45720" rtlCol="0" anchor="t">
            <a:normAutofit lnSpcReduction="10000"/>
          </a:bodyPr>
          <a:lstStyle/>
          <a:p>
            <a:pPr marL="285750" indent="-285750">
              <a:buFont typeface="Courier New" panose="020B0604020202020204" pitchFamily="34" charset="0"/>
              <a:buChar char="o"/>
            </a:pPr>
            <a:r>
              <a:rPr lang="en-GB" sz="1400" dirty="0">
                <a:latin typeface="Calibri"/>
                <a:cs typeface="Helvetica"/>
              </a:rPr>
              <a:t>The European Parliament is an important forum for political debate and decision-making at the EU level. </a:t>
            </a:r>
            <a:endParaRPr lang="en-GB" sz="1400" dirty="0">
              <a:latin typeface="Calibri"/>
              <a:cs typeface="Calibri"/>
            </a:endParaRPr>
          </a:p>
          <a:p>
            <a:pPr marL="285750" indent="-285750">
              <a:buFont typeface="Courier New" panose="020B0604020202020204" pitchFamily="34" charset="0"/>
              <a:buChar char="o"/>
            </a:pPr>
            <a:r>
              <a:rPr lang="en-GB" sz="1400" dirty="0">
                <a:latin typeface="Calibri"/>
                <a:cs typeface="Helvetica"/>
              </a:rPr>
              <a:t>The Members of the European Parliament are directly elected by voters in all Member States to represent people’s interests with regard to EU law-making and to make sure other EU institutions are working democratically.</a:t>
            </a:r>
            <a:endParaRPr lang="en-GB" sz="1400" dirty="0">
              <a:latin typeface="Calibri"/>
              <a:cs typeface="Calibri"/>
            </a:endParaRPr>
          </a:p>
          <a:p>
            <a:pPr marL="285750" indent="-285750">
              <a:buFont typeface="Courier New" panose="020B0604020202020204" pitchFamily="34" charset="0"/>
              <a:buChar char="o"/>
            </a:pPr>
            <a:r>
              <a:rPr lang="en-GB" sz="1400" dirty="0">
                <a:latin typeface="Calibri"/>
                <a:cs typeface="Arial"/>
              </a:rPr>
              <a:t>The Parliament adopts new EU laws with the Council. </a:t>
            </a:r>
          </a:p>
          <a:p>
            <a:pPr marL="285750" indent="-285750">
              <a:buFont typeface="Courier New" panose="020B0604020202020204" pitchFamily="34" charset="0"/>
              <a:buChar char="o"/>
            </a:pPr>
            <a:r>
              <a:rPr lang="en-GB" sz="1400" dirty="0">
                <a:latin typeface="Calibri"/>
                <a:cs typeface="Arial"/>
              </a:rPr>
              <a:t>The Council represents governments of countries that are part of the EU.</a:t>
            </a:r>
            <a:endParaRPr lang="en-GB" sz="1400" dirty="0">
              <a:latin typeface="Calibri"/>
              <a:cs typeface="Calibri"/>
            </a:endParaRPr>
          </a:p>
          <a:p>
            <a:pPr marL="285750" indent="-285750">
              <a:buFont typeface="Courier New" panose="020B0604020202020204" pitchFamily="34" charset="0"/>
              <a:buChar char="o"/>
            </a:pPr>
            <a:r>
              <a:rPr lang="en-GB" sz="1400" dirty="0">
                <a:latin typeface="Calibri"/>
                <a:cs typeface="Arial"/>
              </a:rPr>
              <a:t>The Parliament and the Council also decide on the EU budget.</a:t>
            </a:r>
            <a:endParaRPr lang="en-GB" sz="1400" dirty="0">
              <a:latin typeface="Calibri"/>
              <a:cs typeface="Calibri"/>
            </a:endParaRPr>
          </a:p>
          <a:p>
            <a:pPr marL="285750" indent="-285750">
              <a:buFont typeface="Courier New" panose="020B0604020202020204" pitchFamily="34" charset="0"/>
              <a:buChar char="o"/>
            </a:pPr>
            <a:r>
              <a:rPr lang="en-GB" sz="1400" dirty="0">
                <a:latin typeface="Calibri"/>
                <a:cs typeface="Arial"/>
              </a:rPr>
              <a:t>The Parliament checks the work of all the organisations that help run the EU.</a:t>
            </a:r>
            <a:endParaRPr lang="en-GB" sz="1400" dirty="0">
              <a:latin typeface="Calibri"/>
              <a:cs typeface="Calibri"/>
            </a:endParaRPr>
          </a:p>
          <a:p>
            <a:pPr marL="285750" indent="-285750">
              <a:buFont typeface="Courier New" panose="020B0604020202020204" pitchFamily="34" charset="0"/>
              <a:buChar char="o"/>
            </a:pPr>
            <a:r>
              <a:rPr lang="en-GB" sz="1400" dirty="0">
                <a:latin typeface="Calibri"/>
                <a:cs typeface="Arial"/>
              </a:rPr>
              <a:t>MEPs vote on trade agreements with countries outside the EU.</a:t>
            </a:r>
            <a:endParaRPr lang="en-GB" sz="1400" dirty="0">
              <a:latin typeface="Calibri"/>
              <a:cs typeface="Calibri" panose="020F0502020204030204"/>
            </a:endParaRPr>
          </a:p>
          <a:p>
            <a:pPr marL="0" indent="0">
              <a:buNone/>
            </a:pPr>
            <a:endParaRPr lang="en-GB" sz="1100">
              <a:solidFill>
                <a:srgbClr val="505154"/>
              </a:solidFill>
              <a:latin typeface="Helvetica"/>
              <a:cs typeface="Helvetica"/>
            </a:endParaRPr>
          </a:p>
          <a:p>
            <a:pPr marL="0" indent="0">
              <a:buNone/>
            </a:pPr>
            <a:endParaRPr lang="en-GB" sz="1100">
              <a:solidFill>
                <a:srgbClr val="505154"/>
              </a:solidFill>
              <a:latin typeface="Helvetica"/>
              <a:cs typeface="Helvetica"/>
            </a:endParaRPr>
          </a:p>
          <a:p>
            <a:pPr marL="0" indent="0">
              <a:buNone/>
            </a:pPr>
            <a:endParaRPr lang="en-GB">
              <a:cs typeface="Calibri"/>
            </a:endParaRPr>
          </a:p>
        </p:txBody>
      </p:sp>
      <p:sp>
        <p:nvSpPr>
          <p:cNvPr id="6" name="TextBox 5">
            <a:extLst>
              <a:ext uri="{FF2B5EF4-FFF2-40B4-BE49-F238E27FC236}">
                <a16:creationId xmlns:a16="http://schemas.microsoft.com/office/drawing/2014/main" id="{57FA12A5-B595-2ECD-27B2-D37401206825}"/>
              </a:ext>
            </a:extLst>
          </p:cNvPr>
          <p:cNvSpPr txBox="1"/>
          <p:nvPr/>
        </p:nvSpPr>
        <p:spPr>
          <a:xfrm>
            <a:off x="6167719" y="2241176"/>
            <a:ext cx="5710517"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ourier New"/>
              <a:buChar char="o"/>
            </a:pPr>
            <a:r>
              <a:rPr lang="en-GB" sz="1400" dirty="0">
                <a:cs typeface="Arial"/>
              </a:rPr>
              <a:t>Plenary sessions are normally held in Strasbourg for four days a month but sometimes there are additional sessions in Brussels.</a:t>
            </a:r>
            <a:r>
              <a:rPr lang="en-US" sz="1400" dirty="0">
                <a:cs typeface="Arial"/>
              </a:rPr>
              <a:t>​</a:t>
            </a:r>
            <a:endParaRPr lang="en-US"/>
          </a:p>
          <a:p>
            <a:pPr marL="285750" indent="-285750">
              <a:buFont typeface="Courier New"/>
              <a:buChar char="o"/>
            </a:pPr>
            <a:r>
              <a:rPr lang="en-GB" sz="1400" dirty="0">
                <a:cs typeface="Arial"/>
              </a:rPr>
              <a:t>Parliaments committee meetings are held primarily in Brussels (in Belgium)</a:t>
            </a:r>
            <a:r>
              <a:rPr lang="en-US" sz="1400" dirty="0">
                <a:cs typeface="Arial"/>
              </a:rPr>
              <a:t>​</a:t>
            </a:r>
          </a:p>
          <a:p>
            <a:pPr marL="285750" indent="-285750">
              <a:buFont typeface="Courier New"/>
              <a:buChar char="o"/>
            </a:pPr>
            <a:r>
              <a:rPr lang="en-GB" sz="1400" dirty="0">
                <a:cs typeface="Arial"/>
              </a:rPr>
              <a:t>Theoretically the parliament works three weeks per month in Brussels and one (four day) week in Strasbourg</a:t>
            </a:r>
            <a:r>
              <a:rPr lang="en-US" sz="1400" dirty="0">
                <a:cs typeface="Arial"/>
              </a:rPr>
              <a:t>​</a:t>
            </a:r>
          </a:p>
          <a:p>
            <a:pPr marL="285750" indent="-285750">
              <a:buFont typeface="Courier New"/>
              <a:buChar char="o"/>
            </a:pPr>
            <a:endParaRPr lang="en-GB" sz="1400" dirty="0">
              <a:cs typeface="Arial"/>
            </a:endParaRPr>
          </a:p>
          <a:p>
            <a:pPr marL="285750" indent="-285750">
              <a:buFont typeface="Courier New"/>
              <a:buChar char="o"/>
            </a:pPr>
            <a:endParaRPr lang="en-GB" sz="1400" dirty="0">
              <a:cs typeface="Arial"/>
            </a:endParaRPr>
          </a:p>
          <a:p>
            <a:pPr marL="285750" indent="-285750">
              <a:buFont typeface="Courier New"/>
              <a:buChar char="o"/>
            </a:pPr>
            <a:endParaRPr lang="en-GB" sz="1400" dirty="0">
              <a:cs typeface="Arial"/>
            </a:endParaRPr>
          </a:p>
          <a:p>
            <a:pPr marL="285750" indent="-285750">
              <a:buFont typeface="Courier New"/>
              <a:buChar char="o"/>
            </a:pPr>
            <a:endParaRPr lang="en-GB" sz="1400" dirty="0">
              <a:cs typeface="Arial"/>
            </a:endParaRPr>
          </a:p>
          <a:p>
            <a:pPr marL="285750" indent="-285750">
              <a:buFont typeface="Courier New"/>
              <a:buChar char="o"/>
            </a:pPr>
            <a:r>
              <a:rPr lang="en-GB" sz="1400" dirty="0">
                <a:cs typeface="Arial"/>
              </a:rPr>
              <a:t>What can be offered by getting involved? It’s a chance to meet new people, travel and have new experiences. Do you have an idea that could change Europe, or just want to learn more about how European democracy works? There is always something for you happening at the European Parliament!​</a:t>
            </a:r>
          </a:p>
          <a:p>
            <a:pPr marL="285750" indent="-285750">
              <a:buFont typeface="Courier New"/>
              <a:buChar char="o"/>
            </a:pPr>
            <a:r>
              <a:rPr lang="en-GB" sz="1400" dirty="0">
                <a:cs typeface="Arial"/>
              </a:rPr>
              <a:t>Visit the European Parliament Youth Hub to find out more about the opportunities that will get you involved with the European Parliament</a:t>
            </a:r>
            <a:r>
              <a:rPr lang="en-US" sz="1400" dirty="0">
                <a:cs typeface="Arial"/>
              </a:rPr>
              <a:t>​</a:t>
            </a:r>
          </a:p>
          <a:p>
            <a:pPr marL="285750" indent="-285750">
              <a:buFont typeface="Courier New"/>
              <a:buChar char="o"/>
            </a:pPr>
            <a:r>
              <a:rPr lang="en-GB" sz="1400" u="sng" dirty="0">
                <a:solidFill>
                  <a:srgbClr val="0563C1"/>
                </a:solidFill>
                <a:cs typeface="Arial"/>
                <a:hlinkClick r:id="rId2"/>
              </a:rPr>
              <a:t>https://youth.europarl.europa.eu/home.html</a:t>
            </a:r>
          </a:p>
        </p:txBody>
      </p:sp>
      <p:sp>
        <p:nvSpPr>
          <p:cNvPr id="8" name="Content Placeholder 2">
            <a:extLst>
              <a:ext uri="{FF2B5EF4-FFF2-40B4-BE49-F238E27FC236}">
                <a16:creationId xmlns:a16="http://schemas.microsoft.com/office/drawing/2014/main" id="{1422BDA6-B114-4B64-E6D1-2700A45694D2}"/>
              </a:ext>
            </a:extLst>
          </p:cNvPr>
          <p:cNvSpPr txBox="1">
            <a:spLocks/>
          </p:cNvSpPr>
          <p:nvPr/>
        </p:nvSpPr>
        <p:spPr>
          <a:xfrm>
            <a:off x="306754" y="4262301"/>
            <a:ext cx="5130915" cy="1395974"/>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Courier New" panose="020B0604020202020204" pitchFamily="34" charset="0"/>
              <a:buChar char="o"/>
            </a:pPr>
            <a:r>
              <a:rPr lang="en-GB" sz="1400" b="1" dirty="0">
                <a:latin typeface="Calibri"/>
                <a:cs typeface="Arial"/>
              </a:rPr>
              <a:t>President of European Parliament</a:t>
            </a:r>
            <a:r>
              <a:rPr lang="en-GB" sz="1400" dirty="0">
                <a:latin typeface="Calibri"/>
                <a:cs typeface="Arial"/>
              </a:rPr>
              <a:t>: Roberta </a:t>
            </a:r>
            <a:r>
              <a:rPr lang="en-GB" sz="1400" err="1">
                <a:latin typeface="Calibri"/>
                <a:cs typeface="Arial"/>
              </a:rPr>
              <a:t>Metsola</a:t>
            </a:r>
            <a:endParaRPr lang="en-GB" sz="1400">
              <a:latin typeface="Calibri"/>
              <a:cs typeface="Calibri"/>
            </a:endParaRPr>
          </a:p>
          <a:p>
            <a:pPr marL="285750" indent="-285750">
              <a:buFont typeface="Courier New" panose="020B0604020202020204" pitchFamily="34" charset="0"/>
              <a:buChar char="o"/>
            </a:pPr>
            <a:r>
              <a:rPr lang="en-GB" sz="1400" b="1" dirty="0">
                <a:latin typeface="Calibri"/>
                <a:cs typeface="Arial"/>
              </a:rPr>
              <a:t>Members</a:t>
            </a:r>
            <a:r>
              <a:rPr lang="en-GB" sz="1400" dirty="0">
                <a:latin typeface="Calibri"/>
                <a:cs typeface="Arial"/>
              </a:rPr>
              <a:t>: 705 MEPs (Members of the European Parliament)</a:t>
            </a:r>
            <a:endParaRPr lang="en-GB" sz="1400">
              <a:latin typeface="Calibri"/>
              <a:cs typeface="Calibri"/>
            </a:endParaRPr>
          </a:p>
          <a:p>
            <a:pPr marL="285750" indent="-285750">
              <a:buFont typeface="Courier New" panose="020B0604020202020204" pitchFamily="34" charset="0"/>
              <a:buChar char="o"/>
            </a:pPr>
            <a:r>
              <a:rPr lang="en-GB" sz="1400" dirty="0">
                <a:latin typeface="Calibri"/>
                <a:cs typeface="Arial"/>
              </a:rPr>
              <a:t>European Council president – Charles Michel</a:t>
            </a:r>
            <a:endParaRPr lang="en-GB" sz="1400">
              <a:latin typeface="Calibri"/>
              <a:cs typeface="Calibri"/>
            </a:endParaRPr>
          </a:p>
          <a:p>
            <a:pPr marL="285750" indent="-285750">
              <a:buFont typeface="Courier New" panose="020B0604020202020204" pitchFamily="34" charset="0"/>
              <a:buChar char="o"/>
            </a:pPr>
            <a:r>
              <a:rPr lang="en-GB" sz="1400" dirty="0">
                <a:latin typeface="Calibri"/>
                <a:cs typeface="Arial"/>
              </a:rPr>
              <a:t>European Commission president – Ursula von der Leyen</a:t>
            </a:r>
            <a:endParaRPr lang="en-GB" sz="1400" dirty="0">
              <a:latin typeface="Calibri"/>
              <a:cs typeface="Calibri"/>
            </a:endParaRPr>
          </a:p>
          <a:p>
            <a:pPr marL="0" indent="0">
              <a:buFont typeface="Arial" panose="020B0604020202020204" pitchFamily="34" charset="0"/>
              <a:buNone/>
            </a:pPr>
            <a:endParaRPr lang="en-GB">
              <a:cs typeface="Calibri"/>
            </a:endParaRPr>
          </a:p>
          <a:p>
            <a:pPr marL="0" indent="0">
              <a:buFont typeface="Arial" panose="020B0604020202020204" pitchFamily="34" charset="0"/>
              <a:buNone/>
            </a:pPr>
            <a:endParaRPr lang="en-GB" sz="1100">
              <a:solidFill>
                <a:srgbClr val="505154"/>
              </a:solidFill>
              <a:latin typeface="Helvetica"/>
              <a:cs typeface="Helvetica"/>
            </a:endParaRPr>
          </a:p>
          <a:p>
            <a:pPr marL="0" indent="0">
              <a:buFont typeface="Arial" panose="020B0604020202020204" pitchFamily="34" charset="0"/>
              <a:buNone/>
            </a:pPr>
            <a:endParaRPr lang="en-GB" sz="1100">
              <a:solidFill>
                <a:srgbClr val="505154"/>
              </a:solidFill>
              <a:latin typeface="Helvetica"/>
              <a:cs typeface="Helvetica"/>
            </a:endParaRPr>
          </a:p>
          <a:p>
            <a:pPr marL="0" indent="0">
              <a:buFont typeface="Arial" panose="020B0604020202020204" pitchFamily="34" charset="0"/>
              <a:buNone/>
            </a:pPr>
            <a:endParaRPr lang="en-GB">
              <a:solidFill>
                <a:srgbClr val="000000"/>
              </a:solidFill>
              <a:latin typeface="Calibri" panose="020F0502020204030204"/>
              <a:cs typeface="Calibri"/>
            </a:endParaRPr>
          </a:p>
        </p:txBody>
      </p:sp>
    </p:spTree>
    <p:extLst>
      <p:ext uri="{BB962C8B-B14F-4D97-AF65-F5344CB8AC3E}">
        <p14:creationId xmlns:p14="http://schemas.microsoft.com/office/powerpoint/2010/main" val="362962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7F93F-BB1C-8D97-2360-CF6432AB209C}"/>
              </a:ext>
            </a:extLst>
          </p:cNvPr>
          <p:cNvSpPr>
            <a:spLocks noGrp="1"/>
          </p:cNvSpPr>
          <p:nvPr>
            <p:ph type="title"/>
          </p:nvPr>
        </p:nvSpPr>
        <p:spPr/>
        <p:txBody>
          <a:bodyPr/>
          <a:lstStyle/>
          <a:p>
            <a:r>
              <a:rPr lang="en-GB">
                <a:cs typeface="Calibri Light"/>
              </a:rPr>
              <a:t>Which countries are in the European Parliament?</a:t>
            </a:r>
            <a:endParaRPr lang="en-GB"/>
          </a:p>
        </p:txBody>
      </p:sp>
      <p:sp>
        <p:nvSpPr>
          <p:cNvPr id="3" name="TextBox 2">
            <a:extLst>
              <a:ext uri="{FF2B5EF4-FFF2-40B4-BE49-F238E27FC236}">
                <a16:creationId xmlns:a16="http://schemas.microsoft.com/office/drawing/2014/main" id="{B109738C-FEC7-80B0-529E-37337D125079}"/>
              </a:ext>
            </a:extLst>
          </p:cNvPr>
          <p:cNvSpPr txBox="1"/>
          <p:nvPr/>
        </p:nvSpPr>
        <p:spPr>
          <a:xfrm>
            <a:off x="707571" y="1886856"/>
            <a:ext cx="10940142" cy="17235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200">
                <a:ea typeface="+mn-lt"/>
                <a:cs typeface="+mn-lt"/>
              </a:rPr>
              <a:t>The EU countries are:</a:t>
            </a:r>
            <a:endParaRPr lang="en-US" sz="2200">
              <a:cs typeface="Calibri"/>
            </a:endParaRPr>
          </a:p>
          <a:p>
            <a:r>
              <a:rPr lang="en-GB" sz="2200">
                <a:ea typeface="+mn-lt"/>
                <a:cs typeface="+mn-lt"/>
              </a:rPr>
              <a:t>Austria, Belgium, Bulgaria, Croatia, Republic of Cyprus, Czech Republic, Denmark, Estonia, Finland, France, Germany, Greece, Hungary, Ireland, Italy, Latvia, Lithuania, Luxembourg, Malta, Netherlands, Poland, Portugal, Romania, Slovakia, Slovenia, Spain and Sweden.</a:t>
            </a:r>
            <a:endParaRPr lang="en-GB" sz="2200"/>
          </a:p>
          <a:p>
            <a:pPr algn="l"/>
            <a:endParaRPr lang="en-GB">
              <a:cs typeface="Calibri"/>
            </a:endParaRPr>
          </a:p>
        </p:txBody>
      </p:sp>
    </p:spTree>
    <p:extLst>
      <p:ext uri="{BB962C8B-B14F-4D97-AF65-F5344CB8AC3E}">
        <p14:creationId xmlns:p14="http://schemas.microsoft.com/office/powerpoint/2010/main" val="798501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DA3B13-5ADF-07D7-B9FF-5FEFB3217DC6}"/>
              </a:ext>
            </a:extLst>
          </p:cNvPr>
          <p:cNvSpPr>
            <a:spLocks noGrp="1"/>
          </p:cNvSpPr>
          <p:nvPr>
            <p:ph idx="1"/>
          </p:nvPr>
        </p:nvSpPr>
        <p:spPr>
          <a:xfrm>
            <a:off x="119743" y="135260"/>
            <a:ext cx="13626586" cy="7349174"/>
          </a:xfrm>
        </p:spPr>
        <p:txBody>
          <a:bodyPr vert="horz" lIns="91440" tIns="45720" rIns="91440" bIns="45720" rtlCol="0" anchor="t">
            <a:normAutofit/>
          </a:bodyPr>
          <a:lstStyle/>
          <a:p>
            <a:pPr marL="0" indent="0">
              <a:buNone/>
            </a:pPr>
            <a:r>
              <a:rPr lang="en-GB" sz="1100" b="1">
                <a:solidFill>
                  <a:srgbClr val="242424"/>
                </a:solidFill>
                <a:latin typeface="Segoe UI"/>
                <a:cs typeface="Segoe UI"/>
              </a:rPr>
              <a:t>The European Union (EU)</a:t>
            </a:r>
            <a:r>
              <a:rPr lang="en-GB" sz="1100" b="1">
                <a:latin typeface="Calibri"/>
                <a:cs typeface="Calibri"/>
              </a:rPr>
              <a:t> was established to promote economic and political integration among its member states. Here's a more detailed breakdown:</a:t>
            </a:r>
            <a:endParaRPr lang="en-US" sz="1100" b="1">
              <a:cs typeface="Calibri"/>
            </a:endParaRPr>
          </a:p>
          <a:p>
            <a:pPr marL="0" indent="0">
              <a:buNone/>
            </a:pPr>
            <a:r>
              <a:rPr lang="en-GB" sz="1100" b="1">
                <a:latin typeface="Calibri"/>
                <a:cs typeface="Calibri"/>
              </a:rPr>
              <a:t>Institutions:</a:t>
            </a:r>
          </a:p>
          <a:p>
            <a:r>
              <a:rPr lang="en-GB" sz="1100">
                <a:latin typeface="Calibri"/>
                <a:cs typeface="Calibri"/>
              </a:rPr>
              <a:t>European Commission: Acts as the executive branch, proposing legislation, implementing decisions, and overseeing EU policies.</a:t>
            </a:r>
          </a:p>
          <a:p>
            <a:r>
              <a:rPr lang="en-GB" sz="1100">
                <a:latin typeface="Calibri"/>
                <a:cs typeface="Calibri"/>
              </a:rPr>
              <a:t>European Parliament: Directly elected by EU citizens, it debates and votes on proposed legislation, ensuring democratic representation.</a:t>
            </a:r>
          </a:p>
          <a:p>
            <a:r>
              <a:rPr lang="en-GB" sz="1100">
                <a:latin typeface="Calibri"/>
                <a:cs typeface="Calibri"/>
              </a:rPr>
              <a:t>Council of the EU: Represents member states' governments, and its composition varies based on the policy area being discussed.</a:t>
            </a:r>
          </a:p>
          <a:p>
            <a:pPr marL="0" indent="0">
              <a:buNone/>
            </a:pPr>
            <a:r>
              <a:rPr lang="en-GB" sz="1100" b="1">
                <a:latin typeface="Calibri"/>
                <a:cs typeface="Calibri"/>
              </a:rPr>
              <a:t>Legislation Process:</a:t>
            </a:r>
            <a:endParaRPr lang="en-US" sz="1100" b="1">
              <a:cs typeface="Calibri"/>
            </a:endParaRPr>
          </a:p>
          <a:p>
            <a:r>
              <a:rPr lang="en-GB" sz="1100">
                <a:latin typeface="Calibri"/>
                <a:cs typeface="Calibri"/>
              </a:rPr>
              <a:t>The legislative process involves the Commission proposing laws, the Parliament and Council reviewing and amending them, and ultimately reaching a consensus for adoption.</a:t>
            </a:r>
          </a:p>
          <a:p>
            <a:r>
              <a:rPr lang="en-GB" sz="1100">
                <a:latin typeface="Calibri"/>
                <a:cs typeface="Calibri"/>
              </a:rPr>
              <a:t>Member states then implement agreed-upon legislation into their national laws.</a:t>
            </a:r>
          </a:p>
          <a:p>
            <a:pPr marL="0" indent="0">
              <a:buNone/>
            </a:pPr>
            <a:r>
              <a:rPr lang="en-GB" sz="1100" b="1">
                <a:latin typeface="Calibri"/>
                <a:cs typeface="Calibri"/>
              </a:rPr>
              <a:t>Single Market:</a:t>
            </a:r>
          </a:p>
          <a:p>
            <a:r>
              <a:rPr lang="en-GB" sz="1100">
                <a:latin typeface="Calibri"/>
                <a:cs typeface="Calibri"/>
              </a:rPr>
              <a:t>One of the core principles is the establishment of a single market, allowing the free movement of goods, services, capital, and people among member states.</a:t>
            </a:r>
          </a:p>
          <a:p>
            <a:r>
              <a:rPr lang="en-GB" sz="1100">
                <a:latin typeface="Calibri"/>
                <a:cs typeface="Calibri"/>
              </a:rPr>
              <a:t>This fosters economic growth, competition, and efficiency.</a:t>
            </a:r>
          </a:p>
          <a:p>
            <a:pPr marL="0" indent="0">
              <a:buNone/>
            </a:pPr>
            <a:r>
              <a:rPr lang="en-GB" sz="1100" b="1">
                <a:latin typeface="Calibri"/>
                <a:cs typeface="Calibri"/>
              </a:rPr>
              <a:t>Common Currency:</a:t>
            </a:r>
          </a:p>
          <a:p>
            <a:r>
              <a:rPr lang="en-GB" sz="1100">
                <a:latin typeface="Calibri"/>
                <a:cs typeface="Calibri"/>
              </a:rPr>
              <a:t>The Euro, adopted by 19 out of 27 member states, facilitates economic integration by eliminating currency exchange issues within the Eurozone.</a:t>
            </a:r>
          </a:p>
          <a:p>
            <a:pPr marL="0" indent="0">
              <a:buNone/>
            </a:pPr>
            <a:r>
              <a:rPr lang="en-GB" sz="1100" b="1">
                <a:latin typeface="Calibri"/>
                <a:cs typeface="Calibri"/>
              </a:rPr>
              <a:t>Foreign and Security Policy:</a:t>
            </a:r>
            <a:endParaRPr lang="en-US" sz="1100">
              <a:cs typeface="Calibri"/>
            </a:endParaRPr>
          </a:p>
          <a:p>
            <a:r>
              <a:rPr lang="en-GB" sz="1100">
                <a:latin typeface="Calibri"/>
                <a:cs typeface="Calibri"/>
              </a:rPr>
              <a:t>While foreign policy remains primarily under national jurisdiction, the EU aims for a common approach in certain areas, promoting a united stance on global issues.</a:t>
            </a:r>
          </a:p>
          <a:p>
            <a:r>
              <a:rPr lang="en-GB" sz="1100">
                <a:latin typeface="Calibri"/>
                <a:cs typeface="Calibri"/>
              </a:rPr>
              <a:t>The Common Security and Defence Policy (CSDP) allows for cooperation on defence matters.</a:t>
            </a:r>
          </a:p>
          <a:p>
            <a:pPr marL="0" indent="0">
              <a:buNone/>
            </a:pPr>
            <a:r>
              <a:rPr lang="en-GB" sz="1100" b="1">
                <a:latin typeface="Calibri"/>
                <a:cs typeface="Calibri"/>
              </a:rPr>
              <a:t>Enlargement:</a:t>
            </a:r>
            <a:endParaRPr lang="en-US" sz="1100" b="1">
              <a:cs typeface="Calibri"/>
            </a:endParaRPr>
          </a:p>
          <a:p>
            <a:r>
              <a:rPr lang="en-GB" sz="1100">
                <a:latin typeface="Calibri"/>
                <a:cs typeface="Calibri"/>
              </a:rPr>
              <a:t>The EU has expanded over the years, with countries applying for membership and undergoing a rigorous accession process, demonstrating their ability to meet EU standards.</a:t>
            </a:r>
          </a:p>
          <a:p>
            <a:pPr marL="0" indent="0">
              <a:buNone/>
            </a:pPr>
            <a:r>
              <a:rPr lang="en-GB" sz="1100" b="1">
                <a:latin typeface="Calibri"/>
                <a:cs typeface="Calibri"/>
              </a:rPr>
              <a:t>Decision-Making:</a:t>
            </a:r>
            <a:endParaRPr lang="en-US" sz="1100" b="1">
              <a:cs typeface="Calibri"/>
            </a:endParaRPr>
          </a:p>
          <a:p>
            <a:r>
              <a:rPr lang="en-GB" sz="1100">
                <a:latin typeface="Calibri"/>
                <a:cs typeface="Calibri"/>
              </a:rPr>
              <a:t>Decisions often require consensus among member states, promoting collaboration but occasionally leading to slower processes.</a:t>
            </a:r>
          </a:p>
          <a:p>
            <a:pPr marL="0" indent="0">
              <a:buNone/>
            </a:pPr>
            <a:r>
              <a:rPr lang="en-GB" sz="1100" b="1">
                <a:latin typeface="Calibri"/>
                <a:cs typeface="Calibri"/>
              </a:rPr>
              <a:t>Citizenship and Rights:</a:t>
            </a:r>
          </a:p>
          <a:p>
            <a:r>
              <a:rPr lang="en-GB" sz="1100">
                <a:latin typeface="Calibri"/>
                <a:cs typeface="Calibri"/>
              </a:rPr>
              <a:t>EU citizens enjoy rights such as freedom of movement, residence, and the ability to vote in European Parliament elections, fostering a sense of European identity.</a:t>
            </a:r>
          </a:p>
          <a:p>
            <a:pPr marL="0" indent="0">
              <a:buNone/>
            </a:pPr>
            <a:r>
              <a:rPr lang="en-GB" sz="1100" b="1">
                <a:latin typeface="Calibri"/>
                <a:cs typeface="Calibri"/>
              </a:rPr>
              <a:t>Challenges:</a:t>
            </a:r>
            <a:endParaRPr lang="en-US" sz="1100" b="1">
              <a:cs typeface="Calibri"/>
            </a:endParaRPr>
          </a:p>
          <a:p>
            <a:r>
              <a:rPr lang="en-GB" sz="1100">
                <a:latin typeface="Calibri"/>
                <a:cs typeface="Calibri"/>
              </a:rPr>
              <a:t>The EU faces challenges, including balancing national interests, addressing economic disparities among member states, and navigating complex geopolitical issues.</a:t>
            </a:r>
          </a:p>
          <a:p>
            <a:endParaRPr lang="en-GB" sz="2200">
              <a:cs typeface="Calibri"/>
            </a:endParaRPr>
          </a:p>
        </p:txBody>
      </p:sp>
    </p:spTree>
    <p:extLst>
      <p:ext uri="{BB962C8B-B14F-4D97-AF65-F5344CB8AC3E}">
        <p14:creationId xmlns:p14="http://schemas.microsoft.com/office/powerpoint/2010/main" val="436930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F1EC629-CC2E-0692-F813-1576626491FD}"/>
              </a:ext>
            </a:extLst>
          </p:cNvPr>
          <p:cNvSpPr>
            <a:spLocks noGrp="1"/>
          </p:cNvSpPr>
          <p:nvPr>
            <p:ph type="title"/>
          </p:nvPr>
        </p:nvSpPr>
        <p:spPr>
          <a:xfrm>
            <a:off x="838200" y="365125"/>
            <a:ext cx="10515600" cy="1325563"/>
          </a:xfrm>
        </p:spPr>
        <p:txBody>
          <a:bodyPr>
            <a:normAutofit/>
          </a:bodyPr>
          <a:lstStyle/>
          <a:p>
            <a:r>
              <a:rPr lang="en-GB">
                <a:ea typeface="Calibri Light"/>
                <a:cs typeface="Calibri Light"/>
              </a:rPr>
              <a:t>History of the European Parliament </a:t>
            </a:r>
            <a:endParaRPr lang="en-GB"/>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43560B-FC96-E64C-494C-B4D4F14BE136}"/>
              </a:ext>
            </a:extLst>
          </p:cNvPr>
          <p:cNvSpPr>
            <a:spLocks noGrp="1"/>
          </p:cNvSpPr>
          <p:nvPr>
            <p:ph idx="1"/>
          </p:nvPr>
        </p:nvSpPr>
        <p:spPr>
          <a:xfrm>
            <a:off x="838200" y="1704673"/>
            <a:ext cx="10503505" cy="4472290"/>
          </a:xfrm>
        </p:spPr>
        <p:txBody>
          <a:bodyPr vert="horz" lIns="91440" tIns="45720" rIns="91440" bIns="45720" rtlCol="0" anchor="t">
            <a:normAutofit/>
          </a:bodyPr>
          <a:lstStyle/>
          <a:p>
            <a:pPr>
              <a:buNone/>
            </a:pPr>
            <a:r>
              <a:rPr lang="en-GB" sz="1600">
                <a:latin typeface="Segoe UI"/>
                <a:cs typeface="Segoe UI"/>
              </a:rPr>
              <a:t>    The European Union (EU) traces its roots to the aftermath of World War II. The Schuman Declaration in 1950 proposed the creation of the European Coal and Steel Community (ECSC), uniting France and West Germany's coal and steel industries to prevent future conflicts. The Treaty of Rome in 1957 established the European Economic Community (EEC) and the European Atomic Energy Community (EURATOM), marking the beginning of deeper economic integration.</a:t>
            </a:r>
            <a:endParaRPr lang="en-US" sz="1600">
              <a:cs typeface="Calibri"/>
            </a:endParaRPr>
          </a:p>
          <a:p>
            <a:pPr>
              <a:buNone/>
            </a:pPr>
            <a:br>
              <a:rPr lang="en-US" sz="1600"/>
            </a:br>
            <a:r>
              <a:rPr lang="en-GB" sz="1600">
                <a:latin typeface="Segoe UI"/>
                <a:cs typeface="Segoe UI"/>
              </a:rPr>
              <a:t>In 1986, the Single European Act aimed to complete the single market by 1992, eliminating trade barriers. The Maastricht Treaty in 1992 led to the formation of the EU, incorporating political and social dimensions alongside economic cooperation. The introduction of the Euro in 1999 marked a significant step toward monetary union.</a:t>
            </a:r>
            <a:endParaRPr lang="en-GB" sz="1600">
              <a:cs typeface="Calibri"/>
            </a:endParaRPr>
          </a:p>
          <a:p>
            <a:pPr>
              <a:buNone/>
            </a:pPr>
            <a:br>
              <a:rPr lang="en-US" sz="1600"/>
            </a:br>
            <a:r>
              <a:rPr lang="en-GB" sz="1600">
                <a:latin typeface="Segoe UI"/>
                <a:cs typeface="Segoe UI"/>
              </a:rPr>
              <a:t>Subsequent treaties, like the Amsterdam Treaty (1999) and the Lisbon Treaty (2007), sought to enhance the EU's efficiency, democratic legitimacy, and institutional framework. Enlargements in 2004, 2007, and later years expanded the EU to include former Eastern Bloc countries and others.</a:t>
            </a:r>
            <a:endParaRPr lang="en-GB" sz="1600">
              <a:cs typeface="Calibri"/>
            </a:endParaRPr>
          </a:p>
          <a:p>
            <a:pPr>
              <a:buNone/>
            </a:pPr>
            <a:br>
              <a:rPr lang="en-US" sz="1600"/>
            </a:br>
            <a:r>
              <a:rPr lang="en-GB" sz="1600">
                <a:latin typeface="Segoe UI"/>
                <a:cs typeface="Segoe UI"/>
              </a:rPr>
              <a:t>The EU has faced challenges, including the financial crisis of 2008 and the ongoing debates over issues like migration and national sovereignty. However, it remains a key player in global politics, promoting cooperation, peace, and shared values among its member states.</a:t>
            </a:r>
            <a:endParaRPr lang="en-GB" sz="1600">
              <a:cs typeface="Calibri"/>
            </a:endParaRPr>
          </a:p>
          <a:p>
            <a:pPr marL="0" indent="0">
              <a:buNone/>
            </a:pPr>
            <a:endParaRPr lang="en-GB" sz="1300">
              <a:cs typeface="Calibri" panose="020F0502020204030204"/>
            </a:endParaRPr>
          </a:p>
        </p:txBody>
      </p:sp>
    </p:spTree>
    <p:extLst>
      <p:ext uri="{BB962C8B-B14F-4D97-AF65-F5344CB8AC3E}">
        <p14:creationId xmlns:p14="http://schemas.microsoft.com/office/powerpoint/2010/main" val="2883832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0D083-BDCE-ECBB-196F-B212D6DC7FE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E7F998E-A2C3-3A10-73C8-830752DD5CA8}"/>
              </a:ext>
            </a:extLst>
          </p:cNvPr>
          <p:cNvSpPr>
            <a:spLocks noGrp="1"/>
          </p:cNvSpPr>
          <p:nvPr>
            <p:ph idx="1"/>
          </p:nvPr>
        </p:nvSpPr>
        <p:spPr/>
        <p:txBody>
          <a:bodyPr vert="horz" lIns="91440" tIns="45720" rIns="91440" bIns="45720" rtlCol="0" anchor="t">
            <a:noAutofit/>
          </a:bodyPr>
          <a:lstStyle/>
          <a:p>
            <a:r>
              <a:rPr lang="en-GB" sz="1600">
                <a:latin typeface="Calibri"/>
                <a:cs typeface="Segoe UI"/>
              </a:rPr>
              <a:t>The European Union (EU) traces its roots to the aftermath of World War II. The Schuman Declaration in 1950 proposed the creation of the European Coal and Steel Community (ECSC), uniting France and West Germany's coal and steel industries to prevent future conflicts. The Treaty of Rome in 1957 established the European Economic Community (EEC) and the European Atomic Energy Community (EURATOM), marking the beginning of deeper economic integration.</a:t>
            </a:r>
            <a:endParaRPr lang="en-US" sz="1600">
              <a:latin typeface="Calibri"/>
              <a:cs typeface="Segoe UI"/>
            </a:endParaRPr>
          </a:p>
          <a:p>
            <a:br>
              <a:rPr lang="en-GB" sz="1600">
                <a:cs typeface="Calibri"/>
              </a:rPr>
            </a:br>
            <a:r>
              <a:rPr lang="en-GB" sz="1600">
                <a:latin typeface="Calibri"/>
                <a:cs typeface="Segoe UI"/>
              </a:rPr>
              <a:t>In 1986, the Single European Act aimed to complete the single market by 1992, eliminating trade barriers. The Maastricht Treaty in 1992 led to the formation of the EU, incorporating political and social dimensions alongside economic cooperation. The introduction of the Euro in 1999 marked a significant step toward monetary union.</a:t>
            </a:r>
          </a:p>
          <a:p>
            <a:br>
              <a:rPr lang="en-GB" sz="1600">
                <a:cs typeface="Calibri"/>
              </a:rPr>
            </a:br>
            <a:r>
              <a:rPr lang="en-GB" sz="1600">
                <a:latin typeface="Calibri"/>
                <a:cs typeface="Segoe UI"/>
              </a:rPr>
              <a:t>Subsequent treaties, like the Amsterdam Treaty (1999) and the Lisbon Treaty (2007), sought to enhance the EU's efficiency, democratic legitimacy, and institutional framework. Enlargements in 2004, 2007, and later years expanded the EU to include former Eastern Bloc countries and others.</a:t>
            </a:r>
          </a:p>
          <a:p>
            <a:br>
              <a:rPr lang="en-GB" sz="1600">
                <a:cs typeface="Calibri"/>
              </a:rPr>
            </a:br>
            <a:r>
              <a:rPr lang="en-GB" sz="1600">
                <a:latin typeface="Calibri"/>
                <a:cs typeface="Segoe UI"/>
              </a:rPr>
              <a:t>The EU has faced challenges, including the financial crisis of 2008 and the ongoing debates over issues like migration and national sovereignty. However, it remains a key player in global politics, promoting cooperation, peace, and shared values among its member states.</a:t>
            </a:r>
          </a:p>
          <a:p>
            <a:endParaRPr lang="en-GB" sz="1300">
              <a:cs typeface="Calibri"/>
            </a:endParaRPr>
          </a:p>
          <a:p>
            <a:endParaRPr lang="en-GB">
              <a:cs typeface="Calibri"/>
            </a:endParaRPr>
          </a:p>
        </p:txBody>
      </p:sp>
    </p:spTree>
    <p:extLst>
      <p:ext uri="{BB962C8B-B14F-4D97-AF65-F5344CB8AC3E}">
        <p14:creationId xmlns:p14="http://schemas.microsoft.com/office/powerpoint/2010/main" val="3479869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E04D6-36C5-BC41-1AF8-A83D5A2E6FC3}"/>
              </a:ext>
            </a:extLst>
          </p:cNvPr>
          <p:cNvSpPr>
            <a:spLocks noGrp="1"/>
          </p:cNvSpPr>
          <p:nvPr>
            <p:ph type="title"/>
          </p:nvPr>
        </p:nvSpPr>
        <p:spPr/>
        <p:txBody>
          <a:bodyPr/>
          <a:lstStyle/>
          <a:p>
            <a:endParaRPr lang="en-GB" dirty="0">
              <a:cs typeface="Calibri Light"/>
            </a:endParaRPr>
          </a:p>
        </p:txBody>
      </p:sp>
      <p:sp>
        <p:nvSpPr>
          <p:cNvPr id="3" name="Content Placeholder 2">
            <a:extLst>
              <a:ext uri="{FF2B5EF4-FFF2-40B4-BE49-F238E27FC236}">
                <a16:creationId xmlns:a16="http://schemas.microsoft.com/office/drawing/2014/main" id="{17F53BB6-E1DA-8D6B-7390-4092538D5F12}"/>
              </a:ext>
            </a:extLst>
          </p:cNvPr>
          <p:cNvSpPr>
            <a:spLocks noGrp="1"/>
          </p:cNvSpPr>
          <p:nvPr>
            <p:ph idx="1"/>
          </p:nvPr>
        </p:nvSpPr>
        <p:spPr/>
        <p:txBody>
          <a:bodyPr vert="horz" lIns="91440" tIns="45720" rIns="91440" bIns="45720" rtlCol="0" anchor="t">
            <a:normAutofit/>
          </a:bodyPr>
          <a:lstStyle/>
          <a:p>
            <a:pPr marL="0" indent="0">
              <a:buNone/>
            </a:pPr>
            <a:r>
              <a:rPr lang="en-GB">
                <a:cs typeface="Calibri"/>
              </a:rPr>
              <a:t>Who- </a:t>
            </a:r>
          </a:p>
          <a:p>
            <a:pPr>
              <a:buFont typeface="Arial"/>
              <a:buChar char="•"/>
            </a:pPr>
            <a:r>
              <a:rPr lang="en-GB" sz="2200" b="1">
                <a:latin typeface="Calibri"/>
                <a:cs typeface="Arial"/>
              </a:rPr>
              <a:t>President of European Parliament</a:t>
            </a:r>
            <a:r>
              <a:rPr lang="en-GB" sz="2200">
                <a:latin typeface="Calibri"/>
                <a:cs typeface="Arial"/>
              </a:rPr>
              <a:t>: Roberta </a:t>
            </a:r>
            <a:r>
              <a:rPr lang="en-GB" sz="2200" err="1">
                <a:latin typeface="Calibri"/>
                <a:cs typeface="Arial"/>
              </a:rPr>
              <a:t>Metsola</a:t>
            </a:r>
            <a:endParaRPr lang="en-GB" sz="2200">
              <a:latin typeface="Calibri"/>
              <a:cs typeface="Calibri"/>
            </a:endParaRPr>
          </a:p>
          <a:p>
            <a:pPr>
              <a:buFont typeface="Arial"/>
              <a:buChar char="•"/>
            </a:pPr>
            <a:r>
              <a:rPr lang="en-GB" sz="2200" b="1">
                <a:latin typeface="Calibri"/>
                <a:cs typeface="Arial"/>
              </a:rPr>
              <a:t>Members</a:t>
            </a:r>
            <a:r>
              <a:rPr lang="en-GB" sz="2200">
                <a:latin typeface="Calibri"/>
                <a:cs typeface="Arial"/>
              </a:rPr>
              <a:t>: 705 MEPs (Members of the European Parliament)</a:t>
            </a:r>
            <a:endParaRPr lang="en-GB" sz="2200">
              <a:latin typeface="Calibri"/>
              <a:cs typeface="Calibri"/>
            </a:endParaRPr>
          </a:p>
          <a:p>
            <a:pPr marL="0" indent="0">
              <a:buNone/>
            </a:pPr>
            <a:r>
              <a:rPr lang="en-GB" sz="2200">
                <a:latin typeface="Calibri"/>
                <a:cs typeface="Arial"/>
              </a:rPr>
              <a:t>European Council president – Charles Michel</a:t>
            </a:r>
            <a:endParaRPr lang="en-GB" sz="2200">
              <a:latin typeface="Calibri"/>
              <a:cs typeface="Calibri"/>
            </a:endParaRPr>
          </a:p>
          <a:p>
            <a:pPr>
              <a:buNone/>
            </a:pPr>
            <a:r>
              <a:rPr lang="en-GB" sz="2200">
                <a:latin typeface="Calibri"/>
                <a:cs typeface="Arial"/>
              </a:rPr>
              <a:t>European Commission president – Ursula von der Leyen</a:t>
            </a:r>
            <a:endParaRPr lang="en-GB" sz="2200">
              <a:latin typeface="Calibri"/>
            </a:endParaRPr>
          </a:p>
          <a:p>
            <a:pPr marL="0" indent="0">
              <a:buNone/>
            </a:pPr>
            <a:endParaRPr lang="en-GB">
              <a:cs typeface="Calibri"/>
            </a:endParaRPr>
          </a:p>
          <a:p>
            <a:pPr marL="0" indent="0">
              <a:buNone/>
            </a:pPr>
            <a:endParaRPr lang="en-GB">
              <a:cs typeface="Calibri"/>
            </a:endParaRPr>
          </a:p>
          <a:p>
            <a:pPr marL="0" indent="0">
              <a:buNone/>
            </a:pPr>
            <a:endParaRPr lang="en-GB" sz="1100">
              <a:solidFill>
                <a:srgbClr val="505154"/>
              </a:solidFill>
              <a:latin typeface="Helvetica"/>
              <a:cs typeface="Helvetica"/>
            </a:endParaRPr>
          </a:p>
          <a:p>
            <a:pPr marL="0" indent="0">
              <a:buNone/>
            </a:pPr>
            <a:endParaRPr lang="en-GB" sz="1100">
              <a:solidFill>
                <a:srgbClr val="505154"/>
              </a:solidFill>
              <a:latin typeface="Helvetica"/>
              <a:cs typeface="Helvetica"/>
            </a:endParaRPr>
          </a:p>
          <a:p>
            <a:pPr marL="0" indent="0">
              <a:buNone/>
            </a:pPr>
            <a:endParaRPr lang="en-GB">
              <a:cs typeface="Calibri"/>
            </a:endParaRPr>
          </a:p>
        </p:txBody>
      </p:sp>
    </p:spTree>
    <p:extLst>
      <p:ext uri="{BB962C8B-B14F-4D97-AF65-F5344CB8AC3E}">
        <p14:creationId xmlns:p14="http://schemas.microsoft.com/office/powerpoint/2010/main" val="2581875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E31C2-5991-42ED-AA37-143874D80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E43CF-D77B-870D-04DA-43B1B54CA988}"/>
              </a:ext>
            </a:extLst>
          </p:cNvPr>
          <p:cNvSpPr>
            <a:spLocks noGrp="1"/>
          </p:cNvSpPr>
          <p:nvPr>
            <p:ph type="title"/>
          </p:nvPr>
        </p:nvSpPr>
        <p:spPr/>
        <p:txBody>
          <a:bodyPr/>
          <a:lstStyle/>
          <a:p>
            <a:endParaRPr lang="en-GB" dirty="0">
              <a:cs typeface="Calibri Light"/>
            </a:endParaRPr>
          </a:p>
        </p:txBody>
      </p:sp>
      <p:sp>
        <p:nvSpPr>
          <p:cNvPr id="3" name="Content Placeholder 2">
            <a:extLst>
              <a:ext uri="{FF2B5EF4-FFF2-40B4-BE49-F238E27FC236}">
                <a16:creationId xmlns:a16="http://schemas.microsoft.com/office/drawing/2014/main" id="{013AEAEA-15AD-DAE6-CE3E-2470933020F0}"/>
              </a:ext>
            </a:extLst>
          </p:cNvPr>
          <p:cNvSpPr>
            <a:spLocks noGrp="1"/>
          </p:cNvSpPr>
          <p:nvPr>
            <p:ph idx="1"/>
          </p:nvPr>
        </p:nvSpPr>
        <p:spPr/>
        <p:txBody>
          <a:bodyPr vert="horz" lIns="91440" tIns="45720" rIns="91440" bIns="45720" rtlCol="0" anchor="t">
            <a:normAutofit fontScale="85000" lnSpcReduction="20000"/>
          </a:bodyPr>
          <a:lstStyle/>
          <a:p>
            <a:pPr marL="0" indent="0">
              <a:buNone/>
            </a:pPr>
            <a:endParaRPr lang="en-GB">
              <a:cs typeface="Calibri"/>
            </a:endParaRPr>
          </a:p>
          <a:p>
            <a:pPr marL="0" indent="0">
              <a:buNone/>
            </a:pPr>
            <a:endParaRPr lang="en-GB">
              <a:cs typeface="Calibri"/>
            </a:endParaRPr>
          </a:p>
          <a:p>
            <a:pPr marL="0" indent="0">
              <a:buNone/>
            </a:pPr>
            <a:r>
              <a:rPr lang="en-GB">
                <a:cs typeface="Calibri"/>
              </a:rPr>
              <a:t>What-</a:t>
            </a:r>
          </a:p>
          <a:p>
            <a:pPr marL="0" indent="0">
              <a:buNone/>
            </a:pPr>
            <a:r>
              <a:rPr lang="en-GB" sz="2600">
                <a:latin typeface="Calibri"/>
                <a:cs typeface="Helvetica"/>
              </a:rPr>
              <a:t>The European Parliament is an important forum for political debate and decision-making at the EU level. </a:t>
            </a:r>
            <a:endParaRPr lang="en-GB" sz="2600">
              <a:latin typeface="Calibri"/>
              <a:cs typeface="Calibri"/>
            </a:endParaRPr>
          </a:p>
          <a:p>
            <a:pPr marL="0" indent="0">
              <a:buNone/>
            </a:pPr>
            <a:r>
              <a:rPr lang="en-GB" sz="2600">
                <a:latin typeface="Calibri"/>
                <a:cs typeface="Helvetica"/>
              </a:rPr>
              <a:t>The Members of the European Parliament are directly elected by voters in all Member States to represent people’s interests with regard to EU law-making and to make sure other EU institutions are working democratically.</a:t>
            </a:r>
            <a:endParaRPr lang="en-GB" sz="2600">
              <a:latin typeface="Calibri"/>
              <a:cs typeface="Calibri"/>
            </a:endParaRPr>
          </a:p>
          <a:p>
            <a:pPr>
              <a:buNone/>
            </a:pPr>
            <a:r>
              <a:rPr lang="en-GB" sz="2600">
                <a:latin typeface="Calibri"/>
                <a:cs typeface="Arial"/>
              </a:rPr>
              <a:t>The Parliament adopts new EU laws with the Council. </a:t>
            </a:r>
          </a:p>
          <a:p>
            <a:pPr>
              <a:buNone/>
            </a:pPr>
            <a:r>
              <a:rPr lang="en-GB" sz="2600">
                <a:latin typeface="Calibri"/>
                <a:cs typeface="Arial"/>
              </a:rPr>
              <a:t>The Council represents governments of countries that are part of the EU.</a:t>
            </a:r>
            <a:endParaRPr lang="en-GB" sz="2600">
              <a:latin typeface="Calibri"/>
              <a:cs typeface="Calibri"/>
            </a:endParaRPr>
          </a:p>
          <a:p>
            <a:pPr>
              <a:buNone/>
            </a:pPr>
            <a:r>
              <a:rPr lang="en-GB" sz="2600">
                <a:latin typeface="Calibri"/>
                <a:cs typeface="Arial"/>
              </a:rPr>
              <a:t>The Parliament and the Council also decide on the EU budget.</a:t>
            </a:r>
            <a:endParaRPr lang="en-GB" sz="2600">
              <a:latin typeface="Calibri"/>
              <a:cs typeface="Calibri"/>
            </a:endParaRPr>
          </a:p>
          <a:p>
            <a:pPr>
              <a:buNone/>
            </a:pPr>
            <a:r>
              <a:rPr lang="en-GB" sz="2600">
                <a:latin typeface="Calibri"/>
                <a:cs typeface="Arial"/>
              </a:rPr>
              <a:t>The Parliament checks the work of all the organisations that help run the EU.</a:t>
            </a:r>
            <a:endParaRPr lang="en-GB" sz="2600">
              <a:latin typeface="Calibri"/>
              <a:cs typeface="Calibri"/>
            </a:endParaRPr>
          </a:p>
          <a:p>
            <a:pPr>
              <a:buNone/>
            </a:pPr>
            <a:r>
              <a:rPr lang="en-GB" sz="2600">
                <a:latin typeface="Calibri"/>
                <a:cs typeface="Arial"/>
              </a:rPr>
              <a:t>MEPs vote on trade agreements with countries outside the EU.</a:t>
            </a:r>
            <a:endParaRPr lang="en-GB" sz="2600">
              <a:latin typeface="Calibri"/>
              <a:cs typeface="Calibri" panose="020F0502020204030204"/>
            </a:endParaRPr>
          </a:p>
          <a:p>
            <a:pPr marL="0" indent="0">
              <a:buNone/>
            </a:pPr>
            <a:endParaRPr lang="en-GB" sz="1100">
              <a:solidFill>
                <a:srgbClr val="505154"/>
              </a:solidFill>
              <a:latin typeface="Helvetica"/>
              <a:cs typeface="Helvetica"/>
            </a:endParaRPr>
          </a:p>
          <a:p>
            <a:pPr marL="0" indent="0">
              <a:buNone/>
            </a:pPr>
            <a:endParaRPr lang="en-GB" sz="1100">
              <a:solidFill>
                <a:srgbClr val="505154"/>
              </a:solidFill>
              <a:latin typeface="Helvetica"/>
              <a:cs typeface="Helvetica"/>
            </a:endParaRPr>
          </a:p>
          <a:p>
            <a:pPr marL="0" indent="0">
              <a:buNone/>
            </a:pPr>
            <a:endParaRPr lang="en-GB">
              <a:cs typeface="Calibri"/>
            </a:endParaRPr>
          </a:p>
        </p:txBody>
      </p:sp>
    </p:spTree>
    <p:extLst>
      <p:ext uri="{BB962C8B-B14F-4D97-AF65-F5344CB8AC3E}">
        <p14:creationId xmlns:p14="http://schemas.microsoft.com/office/powerpoint/2010/main" val="3283049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A484F-61C2-E048-88E6-50892F770B0D}"/>
              </a:ext>
            </a:extLst>
          </p:cNvPr>
          <p:cNvSpPr>
            <a:spLocks noGrp="1"/>
          </p:cNvSpPr>
          <p:nvPr>
            <p:ph type="title"/>
          </p:nvPr>
        </p:nvSpPr>
        <p:spPr/>
        <p:txBody>
          <a:bodyPr/>
          <a:lstStyle/>
          <a:p>
            <a:r>
              <a:rPr lang="en-GB" dirty="0">
                <a:cs typeface="Calibri Light"/>
              </a:rPr>
              <a:t>where and get involved</a:t>
            </a:r>
            <a:endParaRPr lang="en-GB" dirty="0"/>
          </a:p>
        </p:txBody>
      </p:sp>
      <p:sp>
        <p:nvSpPr>
          <p:cNvPr id="3" name="Content Placeholder 2">
            <a:extLst>
              <a:ext uri="{FF2B5EF4-FFF2-40B4-BE49-F238E27FC236}">
                <a16:creationId xmlns:a16="http://schemas.microsoft.com/office/drawing/2014/main" id="{FB237ED5-50F3-BAE4-5F95-2D76C49B98DF}"/>
              </a:ext>
            </a:extLst>
          </p:cNvPr>
          <p:cNvSpPr>
            <a:spLocks noGrp="1"/>
          </p:cNvSpPr>
          <p:nvPr>
            <p:ph idx="1"/>
          </p:nvPr>
        </p:nvSpPr>
        <p:spPr>
          <a:xfrm>
            <a:off x="838200" y="1595815"/>
            <a:ext cx="10515600" cy="4996796"/>
          </a:xfrm>
        </p:spPr>
        <p:txBody>
          <a:bodyPr vert="horz" lIns="91440" tIns="45720" rIns="91440" bIns="45720" rtlCol="0" anchor="t">
            <a:noAutofit/>
          </a:bodyPr>
          <a:lstStyle/>
          <a:p>
            <a:r>
              <a:rPr lang="en-GB" sz="2200">
                <a:cs typeface="Calibri"/>
              </a:rPr>
              <a:t>Plenary sessions are normally held in Strasbourg for four days a month but sometimes there are additional sessions in Brussels.</a:t>
            </a:r>
          </a:p>
          <a:p>
            <a:r>
              <a:rPr lang="en-GB" sz="2200">
                <a:cs typeface="Calibri"/>
              </a:rPr>
              <a:t>Parliaments committee meetings are held primarily in Brussels (in Belgium)</a:t>
            </a:r>
          </a:p>
          <a:p>
            <a:r>
              <a:rPr lang="en-GB" sz="2200">
                <a:cs typeface="Calibri"/>
              </a:rPr>
              <a:t>Theoretically the parliament works three weeks per month in Brussels and one (four day) week in Strasbourg</a:t>
            </a:r>
          </a:p>
          <a:p>
            <a:endParaRPr lang="en-GB" sz="2200">
              <a:cs typeface="Calibri"/>
            </a:endParaRPr>
          </a:p>
          <a:p>
            <a:r>
              <a:rPr lang="en-GB" sz="2200">
                <a:ea typeface="+mn-lt"/>
                <a:cs typeface="+mn-lt"/>
              </a:rPr>
              <a:t>What can be offered by getting involved? It’s a chance to meet new people, travel and have new experiences.</a:t>
            </a:r>
            <a:r>
              <a:rPr lang="en-GB" sz="2200">
                <a:latin typeface="Calibri"/>
                <a:ea typeface="+mn-lt"/>
                <a:cs typeface="Helvetica"/>
              </a:rPr>
              <a:t> Do you have an idea that could change Europe, or just want to learn more about how European democracy works? There is always something for you happening at the European Parliament!</a:t>
            </a:r>
            <a:endParaRPr lang="en-GB" sz="2200">
              <a:latin typeface="Calibri"/>
              <a:ea typeface="+mn-lt"/>
              <a:cs typeface="+mn-lt"/>
            </a:endParaRPr>
          </a:p>
          <a:p>
            <a:r>
              <a:rPr lang="en-GB" sz="2200">
                <a:ea typeface="+mn-lt"/>
                <a:cs typeface="+mn-lt"/>
              </a:rPr>
              <a:t>Visit the European Parliament Youth Hub to find out more about the opportunities that will get you involved with the European Parliament</a:t>
            </a:r>
          </a:p>
          <a:p>
            <a:r>
              <a:rPr lang="en-GB" sz="2200">
                <a:ea typeface="+mn-lt"/>
                <a:cs typeface="+mn-lt"/>
                <a:hlinkClick r:id="rId2"/>
              </a:rPr>
              <a:t>https://youth.europarl.europa.eu/home.html</a:t>
            </a:r>
            <a:endParaRPr lang="en-GB" sz="2200">
              <a:cs typeface="Calibri"/>
            </a:endParaRPr>
          </a:p>
        </p:txBody>
      </p:sp>
    </p:spTree>
    <p:extLst>
      <p:ext uri="{BB962C8B-B14F-4D97-AF65-F5344CB8AC3E}">
        <p14:creationId xmlns:p14="http://schemas.microsoft.com/office/powerpoint/2010/main" val="3272335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E3710-6338-D525-E2AA-CD9E03551F63}"/>
              </a:ext>
            </a:extLst>
          </p:cNvPr>
          <p:cNvSpPr>
            <a:spLocks noGrp="1"/>
          </p:cNvSpPr>
          <p:nvPr>
            <p:ph type="title"/>
          </p:nvPr>
        </p:nvSpPr>
        <p:spPr/>
        <p:txBody>
          <a:bodyPr/>
          <a:lstStyle/>
          <a:p>
            <a:r>
              <a:rPr lang="en-GB">
                <a:cs typeface="Calibri Light"/>
              </a:rPr>
              <a:t>Fun Facts (x4)</a:t>
            </a:r>
            <a:endParaRPr lang="en-GB"/>
          </a:p>
        </p:txBody>
      </p:sp>
      <p:sp>
        <p:nvSpPr>
          <p:cNvPr id="3" name="Content Placeholder 2">
            <a:extLst>
              <a:ext uri="{FF2B5EF4-FFF2-40B4-BE49-F238E27FC236}">
                <a16:creationId xmlns:a16="http://schemas.microsoft.com/office/drawing/2014/main" id="{F4D6F5A6-7587-C503-4394-1BBAEF546BF8}"/>
              </a:ext>
            </a:extLst>
          </p:cNvPr>
          <p:cNvSpPr>
            <a:spLocks noGrp="1"/>
          </p:cNvSpPr>
          <p:nvPr>
            <p:ph idx="1"/>
          </p:nvPr>
        </p:nvSpPr>
        <p:spPr/>
        <p:txBody>
          <a:bodyPr vert="horz" lIns="91440" tIns="45720" rIns="91440" bIns="45720" rtlCol="0" anchor="t">
            <a:normAutofit/>
          </a:bodyPr>
          <a:lstStyle/>
          <a:p>
            <a:r>
              <a:rPr lang="en-GB">
                <a:cs typeface="Calibri"/>
              </a:rPr>
              <a:t>Motto: "united in diversity"</a:t>
            </a:r>
          </a:p>
          <a:p>
            <a:r>
              <a:rPr lang="en-GB">
                <a:cs typeface="Calibri"/>
              </a:rPr>
              <a:t>Anthem: Beethoven's ode to joy (1823)</a:t>
            </a:r>
          </a:p>
          <a:p>
            <a:r>
              <a:rPr lang="en-GB">
                <a:cs typeface="Calibri"/>
              </a:rPr>
              <a:t>24 official languages: top 3 = English, French, and German</a:t>
            </a:r>
          </a:p>
          <a:p>
            <a:r>
              <a:rPr lang="en-GB">
                <a:cs typeface="Calibri"/>
              </a:rPr>
              <a:t>Won 2012 noble peace prize for its contributions towards peace and reconciliation</a:t>
            </a:r>
          </a:p>
        </p:txBody>
      </p:sp>
    </p:spTree>
    <p:extLst>
      <p:ext uri="{BB962C8B-B14F-4D97-AF65-F5344CB8AC3E}">
        <p14:creationId xmlns:p14="http://schemas.microsoft.com/office/powerpoint/2010/main" val="32154528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17</Slides>
  <Notes>0</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EPAS DISPLAY BOARD</vt:lpstr>
      <vt:lpstr>Which countries are in the European Parliament?</vt:lpstr>
      <vt:lpstr>PowerPoint Presentation</vt:lpstr>
      <vt:lpstr>History of the European Parliament </vt:lpstr>
      <vt:lpstr>PowerPoint Presentation</vt:lpstr>
      <vt:lpstr>PowerPoint Presentation</vt:lpstr>
      <vt:lpstr>PowerPoint Presentation</vt:lpstr>
      <vt:lpstr>where and get involved</vt:lpstr>
      <vt:lpstr>Fun Facts (x4)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78</cp:revision>
  <dcterms:created xsi:type="dcterms:W3CDTF">2023-12-11T13:25:39Z</dcterms:created>
  <dcterms:modified xsi:type="dcterms:W3CDTF">2024-02-16T15:32:00Z</dcterms:modified>
</cp:coreProperties>
</file>