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0" r:id="rId3"/>
    <p:sldId id="270" r:id="rId4"/>
    <p:sldId id="258" r:id="rId5"/>
    <p:sldId id="273" r:id="rId6"/>
    <p:sldId id="281" r:id="rId7"/>
    <p:sldId id="271" r:id="rId8"/>
    <p:sldId id="272" r:id="rId9"/>
    <p:sldId id="265" r:id="rId10"/>
    <p:sldId id="289" r:id="rId11"/>
    <p:sldId id="274" r:id="rId12"/>
    <p:sldId id="276" r:id="rId13"/>
    <p:sldId id="287" r:id="rId14"/>
    <p:sldId id="285" r:id="rId15"/>
    <p:sldId id="292" r:id="rId16"/>
    <p:sldId id="288" r:id="rId17"/>
    <p:sldId id="291" r:id="rId18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EF6729-A225-520B-1C93-378269D869BE}" name="Abi Dinnis" initials="AD" userId="S::18dinnisa@stroudhigh.gloucs.sch.uk::c76ea608-5f87-400f-a77f-0485ced192d5" providerId="AD"/>
  <p188:author id="{491C9C86-363E-D47F-C122-032E937B04D5}" name="Charlton Van Staden" initials="CS" userId="S::18vanc@stroudhigh.gloucs.sch.uk::44f8e1b8-dc39-498f-b20f-941c8ed8864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CD826E-37C6-49D6-9941-7AC0A8E7512D}" type="doc">
      <dgm:prSet loTypeId="urn:microsoft.com/office/officeart/2017/3/layout/DropPinTimeline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FC5EA95-AE39-4BDE-BE5C-EC480634E6F4}">
      <dgm:prSet/>
      <dgm:spPr/>
      <dgm:t>
        <a:bodyPr/>
        <a:lstStyle/>
        <a:p>
          <a:pPr>
            <a:defRPr b="1"/>
          </a:pPr>
          <a:r>
            <a:rPr lang="en-US"/>
            <a:t>23 June 2016</a:t>
          </a:r>
        </a:p>
      </dgm:t>
    </dgm:pt>
    <dgm:pt modelId="{C8CCD704-CEA0-4A20-AFD0-C0A105D6D0FA}" type="parTrans" cxnId="{D52AA7E5-3D8A-4775-83C6-082D62BEB76F}">
      <dgm:prSet/>
      <dgm:spPr/>
      <dgm:t>
        <a:bodyPr/>
        <a:lstStyle/>
        <a:p>
          <a:endParaRPr lang="en-US"/>
        </a:p>
      </dgm:t>
    </dgm:pt>
    <dgm:pt modelId="{42D62DA4-B7D5-4F52-8A95-70A1672289F5}" type="sibTrans" cxnId="{D52AA7E5-3D8A-4775-83C6-082D62BEB76F}">
      <dgm:prSet/>
      <dgm:spPr/>
      <dgm:t>
        <a:bodyPr/>
        <a:lstStyle/>
        <a:p>
          <a:endParaRPr lang="en-US"/>
        </a:p>
      </dgm:t>
    </dgm:pt>
    <dgm:pt modelId="{6ADFECD5-354E-4253-AC36-A211A1D83CFC}">
      <dgm:prSet/>
      <dgm:spPr/>
      <dgm:t>
        <a:bodyPr/>
        <a:lstStyle/>
        <a:p>
          <a:r>
            <a:rPr lang="en-US"/>
            <a:t>The Referendum: UK citizens voted to leave the European Union (a close tie of 52 to 48%) </a:t>
          </a:r>
        </a:p>
      </dgm:t>
    </dgm:pt>
    <dgm:pt modelId="{F38B589C-9748-472B-B27C-DA1FA9597A67}" type="parTrans" cxnId="{DE1173E1-D917-4003-8394-BB910544D7E8}">
      <dgm:prSet/>
      <dgm:spPr/>
      <dgm:t>
        <a:bodyPr/>
        <a:lstStyle/>
        <a:p>
          <a:endParaRPr lang="en-US"/>
        </a:p>
      </dgm:t>
    </dgm:pt>
    <dgm:pt modelId="{3B31D262-D34B-483D-B66B-5992CFCA0098}" type="sibTrans" cxnId="{DE1173E1-D917-4003-8394-BB910544D7E8}">
      <dgm:prSet/>
      <dgm:spPr/>
      <dgm:t>
        <a:bodyPr/>
        <a:lstStyle/>
        <a:p>
          <a:endParaRPr lang="en-US"/>
        </a:p>
      </dgm:t>
    </dgm:pt>
    <dgm:pt modelId="{9E44DC92-4D11-4E5E-A45E-10463975780D}">
      <dgm:prSet/>
      <dgm:spPr/>
      <dgm:t>
        <a:bodyPr/>
        <a:lstStyle/>
        <a:p>
          <a:pPr>
            <a:defRPr b="1"/>
          </a:pPr>
          <a:r>
            <a:rPr lang="en-US"/>
            <a:t>Jan.–Mar. 2019</a:t>
          </a:r>
        </a:p>
      </dgm:t>
    </dgm:pt>
    <dgm:pt modelId="{01B08DFD-0128-42D7-A1D4-6CB3EBB6E413}" type="parTrans" cxnId="{9AA26203-314C-4723-B827-D4BA8872E0DD}">
      <dgm:prSet/>
      <dgm:spPr/>
      <dgm:t>
        <a:bodyPr/>
        <a:lstStyle/>
        <a:p>
          <a:endParaRPr lang="en-US"/>
        </a:p>
      </dgm:t>
    </dgm:pt>
    <dgm:pt modelId="{DCD0B8EC-A77F-4C4A-8919-6149DEE48385}" type="sibTrans" cxnId="{9AA26203-314C-4723-B827-D4BA8872E0DD}">
      <dgm:prSet/>
      <dgm:spPr/>
      <dgm:t>
        <a:bodyPr/>
        <a:lstStyle/>
        <a:p>
          <a:endParaRPr lang="en-US"/>
        </a:p>
      </dgm:t>
    </dgm:pt>
    <dgm:pt modelId="{9849C02E-BC91-4EE6-AD29-90546258BD90}">
      <dgm:prSet/>
      <dgm:spPr/>
      <dgm:t>
        <a:bodyPr/>
        <a:lstStyle/>
        <a:p>
          <a:r>
            <a:rPr lang="en-US"/>
            <a:t>Parliament rejected (x3) Theresa May's withdrawal agreement</a:t>
          </a:r>
        </a:p>
      </dgm:t>
    </dgm:pt>
    <dgm:pt modelId="{240B8387-4888-4453-B6A6-0E51552B0C87}" type="parTrans" cxnId="{EDDAE081-1A67-43D6-B648-697928833BFB}">
      <dgm:prSet/>
      <dgm:spPr/>
      <dgm:t>
        <a:bodyPr/>
        <a:lstStyle/>
        <a:p>
          <a:endParaRPr lang="en-US"/>
        </a:p>
      </dgm:t>
    </dgm:pt>
    <dgm:pt modelId="{0F7E8007-7F3D-4A25-BE55-604DA8D1C2DA}" type="sibTrans" cxnId="{EDDAE081-1A67-43D6-B648-697928833BFB}">
      <dgm:prSet/>
      <dgm:spPr/>
      <dgm:t>
        <a:bodyPr/>
        <a:lstStyle/>
        <a:p>
          <a:endParaRPr lang="en-US"/>
        </a:p>
      </dgm:t>
    </dgm:pt>
    <dgm:pt modelId="{B4EAF7AE-0639-4759-AC45-E4E67DA8743D}">
      <dgm:prSet/>
      <dgm:spPr/>
      <dgm:t>
        <a:bodyPr/>
        <a:lstStyle/>
        <a:p>
          <a:pPr>
            <a:defRPr b="1"/>
          </a:pPr>
          <a:r>
            <a:rPr lang="en-US"/>
            <a:t>Dec. 2019</a:t>
          </a:r>
        </a:p>
      </dgm:t>
    </dgm:pt>
    <dgm:pt modelId="{9EB04CFE-4988-419D-8513-BDDC2382B472}" type="parTrans" cxnId="{176F1791-C1DE-475B-BD0F-A4CE2676D459}">
      <dgm:prSet/>
      <dgm:spPr/>
      <dgm:t>
        <a:bodyPr/>
        <a:lstStyle/>
        <a:p>
          <a:endParaRPr lang="en-US"/>
        </a:p>
      </dgm:t>
    </dgm:pt>
    <dgm:pt modelId="{DED1B50F-CEC7-43BE-B53D-48EBAF3661AD}" type="sibTrans" cxnId="{176F1791-C1DE-475B-BD0F-A4CE2676D459}">
      <dgm:prSet/>
      <dgm:spPr/>
      <dgm:t>
        <a:bodyPr/>
        <a:lstStyle/>
        <a:p>
          <a:endParaRPr lang="en-US"/>
        </a:p>
      </dgm:t>
    </dgm:pt>
    <dgm:pt modelId="{5A1FB772-DFD3-4E25-986B-E5CDBA1B5A6F}">
      <dgm:prSet/>
      <dgm:spPr/>
      <dgm:t>
        <a:bodyPr/>
        <a:lstStyle/>
        <a:p>
          <a:r>
            <a:rPr lang="en-US"/>
            <a:t>Boris Johnson wins the majority to 'Get Brexit Done'</a:t>
          </a:r>
        </a:p>
      </dgm:t>
    </dgm:pt>
    <dgm:pt modelId="{A187DAF7-C8E7-4126-B126-9029353593BA}" type="parTrans" cxnId="{8B3864AA-CC3C-4DEF-88C8-D7A943534BF9}">
      <dgm:prSet/>
      <dgm:spPr/>
      <dgm:t>
        <a:bodyPr/>
        <a:lstStyle/>
        <a:p>
          <a:endParaRPr lang="en-US"/>
        </a:p>
      </dgm:t>
    </dgm:pt>
    <dgm:pt modelId="{F438CE8B-0C2B-4847-87A7-DA9FF6C449A4}" type="sibTrans" cxnId="{8B3864AA-CC3C-4DEF-88C8-D7A943534BF9}">
      <dgm:prSet/>
      <dgm:spPr/>
      <dgm:t>
        <a:bodyPr/>
        <a:lstStyle/>
        <a:p>
          <a:endParaRPr lang="en-US"/>
        </a:p>
      </dgm:t>
    </dgm:pt>
    <dgm:pt modelId="{33393887-1592-4772-B9BE-104D8EBDE3B8}">
      <dgm:prSet/>
      <dgm:spPr/>
      <dgm:t>
        <a:bodyPr/>
        <a:lstStyle/>
        <a:p>
          <a:pPr>
            <a:defRPr b="1"/>
          </a:pPr>
          <a:r>
            <a:rPr lang="en-US"/>
            <a:t>Jan. 2020</a:t>
          </a:r>
        </a:p>
      </dgm:t>
    </dgm:pt>
    <dgm:pt modelId="{56B15CA4-7506-4B52-B600-DD815985E87D}" type="parTrans" cxnId="{112D4B0D-FB2B-4667-AB5A-3113698BA2DC}">
      <dgm:prSet/>
      <dgm:spPr/>
      <dgm:t>
        <a:bodyPr/>
        <a:lstStyle/>
        <a:p>
          <a:endParaRPr lang="en-US"/>
        </a:p>
      </dgm:t>
    </dgm:pt>
    <dgm:pt modelId="{C16A6C8C-EC41-41ED-B31A-C812F5F83479}" type="sibTrans" cxnId="{112D4B0D-FB2B-4667-AB5A-3113698BA2DC}">
      <dgm:prSet/>
      <dgm:spPr/>
      <dgm:t>
        <a:bodyPr/>
        <a:lstStyle/>
        <a:p>
          <a:endParaRPr lang="en-US"/>
        </a:p>
      </dgm:t>
    </dgm:pt>
    <dgm:pt modelId="{6FCEBEA9-E571-4DE8-A5B0-4E68C3DCEFCD}">
      <dgm:prSet/>
      <dgm:spPr/>
      <dgm:t>
        <a:bodyPr/>
        <a:lstStyle/>
        <a:p>
          <a:r>
            <a:rPr lang="en-US"/>
            <a:t>he passes the withdrawal agreement through parliaments </a:t>
          </a:r>
        </a:p>
      </dgm:t>
    </dgm:pt>
    <dgm:pt modelId="{217DC03A-DF32-4567-B711-1D6ADF971EEF}" type="parTrans" cxnId="{B60820D5-5232-427C-A900-B2FE51275F75}">
      <dgm:prSet/>
      <dgm:spPr/>
      <dgm:t>
        <a:bodyPr/>
        <a:lstStyle/>
        <a:p>
          <a:endParaRPr lang="en-US"/>
        </a:p>
      </dgm:t>
    </dgm:pt>
    <dgm:pt modelId="{C3C1414C-AF81-442C-AD59-CEF4628B11EB}" type="sibTrans" cxnId="{B60820D5-5232-427C-A900-B2FE51275F75}">
      <dgm:prSet/>
      <dgm:spPr/>
      <dgm:t>
        <a:bodyPr/>
        <a:lstStyle/>
        <a:p>
          <a:endParaRPr lang="en-US"/>
        </a:p>
      </dgm:t>
    </dgm:pt>
    <dgm:pt modelId="{5D247007-DEF0-40FE-A144-49DAD1563545}">
      <dgm:prSet/>
      <dgm:spPr/>
      <dgm:t>
        <a:bodyPr/>
        <a:lstStyle/>
        <a:p>
          <a:pPr>
            <a:defRPr b="1"/>
          </a:pPr>
          <a:r>
            <a:rPr lang="en-US"/>
            <a:t>Dec. 2020</a:t>
          </a:r>
        </a:p>
      </dgm:t>
    </dgm:pt>
    <dgm:pt modelId="{D38F4AE7-C628-4091-A05B-0E38FA6A2DCE}" type="parTrans" cxnId="{1228EC67-B01F-4E0C-A82A-FAD8A0B06171}">
      <dgm:prSet/>
      <dgm:spPr/>
      <dgm:t>
        <a:bodyPr/>
        <a:lstStyle/>
        <a:p>
          <a:endParaRPr lang="en-US"/>
        </a:p>
      </dgm:t>
    </dgm:pt>
    <dgm:pt modelId="{BB117985-F36D-48D5-AC68-E9EBA5AF14A6}" type="sibTrans" cxnId="{1228EC67-B01F-4E0C-A82A-FAD8A0B06171}">
      <dgm:prSet/>
      <dgm:spPr/>
      <dgm:t>
        <a:bodyPr/>
        <a:lstStyle/>
        <a:p>
          <a:endParaRPr lang="en-US"/>
        </a:p>
      </dgm:t>
    </dgm:pt>
    <dgm:pt modelId="{8549F615-8413-4CB6-9B52-D262C142D428}">
      <dgm:prSet/>
      <dgm:spPr/>
      <dgm:t>
        <a:bodyPr/>
        <a:lstStyle/>
        <a:p>
          <a:r>
            <a:rPr lang="en-US"/>
            <a:t>After a years' transition period, we leave the EU at 11pm in December 2020.</a:t>
          </a:r>
        </a:p>
      </dgm:t>
    </dgm:pt>
    <dgm:pt modelId="{37F27BE6-FBCF-47FF-93A8-6B5223B274F0}" type="parTrans" cxnId="{F64C2B9A-816E-4CB2-A239-BC46F8B4EE3C}">
      <dgm:prSet/>
      <dgm:spPr/>
      <dgm:t>
        <a:bodyPr/>
        <a:lstStyle/>
        <a:p>
          <a:endParaRPr lang="en-US"/>
        </a:p>
      </dgm:t>
    </dgm:pt>
    <dgm:pt modelId="{B713B150-C929-437C-8B3F-1CBA06DC3E7D}" type="sibTrans" cxnId="{F64C2B9A-816E-4CB2-A239-BC46F8B4EE3C}">
      <dgm:prSet/>
      <dgm:spPr/>
      <dgm:t>
        <a:bodyPr/>
        <a:lstStyle/>
        <a:p>
          <a:endParaRPr lang="en-US"/>
        </a:p>
      </dgm:t>
    </dgm:pt>
    <dgm:pt modelId="{8D14F1B0-A458-4A87-AF11-1EFC6C9D7F84}" type="pres">
      <dgm:prSet presAssocID="{D3CD826E-37C6-49D6-9941-7AC0A8E7512D}" presName="root" presStyleCnt="0">
        <dgm:presLayoutVars>
          <dgm:chMax/>
          <dgm:chPref/>
          <dgm:animLvl val="lvl"/>
        </dgm:presLayoutVars>
      </dgm:prSet>
      <dgm:spPr/>
    </dgm:pt>
    <dgm:pt modelId="{9A15DC14-A74E-4E7A-870F-1381BF6AB926}" type="pres">
      <dgm:prSet presAssocID="{D3CD826E-37C6-49D6-9941-7AC0A8E7512D}" presName="divider" presStyleLbl="fgAcc1" presStyleIdx="0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99352354-6750-4DB0-AE39-BA7D68C81BC6}" type="pres">
      <dgm:prSet presAssocID="{D3CD826E-37C6-49D6-9941-7AC0A8E7512D}" presName="nodes" presStyleCnt="0">
        <dgm:presLayoutVars>
          <dgm:chMax/>
          <dgm:chPref/>
          <dgm:animLvl val="lvl"/>
        </dgm:presLayoutVars>
      </dgm:prSet>
      <dgm:spPr/>
    </dgm:pt>
    <dgm:pt modelId="{19EFF6E3-8E0F-4649-9191-6191645BDC7F}" type="pres">
      <dgm:prSet presAssocID="{EFC5EA95-AE39-4BDE-BE5C-EC480634E6F4}" presName="composite" presStyleCnt="0"/>
      <dgm:spPr/>
    </dgm:pt>
    <dgm:pt modelId="{0D45BCC2-1A77-42D6-A6FF-153423D44056}" type="pres">
      <dgm:prSet presAssocID="{EFC5EA95-AE39-4BDE-BE5C-EC480634E6F4}" presName="ConnectorPoint" presStyleLbl="lnNode1" presStyleIdx="0" presStyleCnt="5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8624F21E-453F-4E38-9FD5-DBF20C7AC907}" type="pres">
      <dgm:prSet presAssocID="{EFC5EA95-AE39-4BDE-BE5C-EC480634E6F4}" presName="DropPinPlaceHolder" presStyleCnt="0"/>
      <dgm:spPr/>
    </dgm:pt>
    <dgm:pt modelId="{98EE9F37-0AB9-4007-BB05-BB9AAC10176A}" type="pres">
      <dgm:prSet presAssocID="{EFC5EA95-AE39-4BDE-BE5C-EC480634E6F4}" presName="DropPin" presStyleLbl="alignNode1" presStyleIdx="0" presStyleCnt="5"/>
      <dgm:spPr/>
    </dgm:pt>
    <dgm:pt modelId="{2BB5C63C-DC40-4D8C-90EA-968FD614FB1D}" type="pres">
      <dgm:prSet presAssocID="{EFC5EA95-AE39-4BDE-BE5C-EC480634E6F4}" presName="Ellipse" presStyleLbl="fgAcc1" presStyleIdx="1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CC779530-A83B-4DFE-9B55-657F186C1E55}" type="pres">
      <dgm:prSet presAssocID="{EFC5EA95-AE39-4BDE-BE5C-EC480634E6F4}" presName="L2TextContainer" presStyleLbl="revTx" presStyleIdx="0" presStyleCnt="10">
        <dgm:presLayoutVars>
          <dgm:bulletEnabled val="1"/>
        </dgm:presLayoutVars>
      </dgm:prSet>
      <dgm:spPr/>
    </dgm:pt>
    <dgm:pt modelId="{2F7B2508-D391-4001-A2CE-C3017000CDA9}" type="pres">
      <dgm:prSet presAssocID="{EFC5EA95-AE39-4BDE-BE5C-EC480634E6F4}" presName="L1TextContainer" presStyleLbl="revTx" presStyleIdx="1" presStyleCnt="10">
        <dgm:presLayoutVars>
          <dgm:chMax val="1"/>
          <dgm:chPref val="1"/>
          <dgm:bulletEnabled val="1"/>
        </dgm:presLayoutVars>
      </dgm:prSet>
      <dgm:spPr/>
    </dgm:pt>
    <dgm:pt modelId="{05571A99-3901-4758-A2C5-E0E2EF961D29}" type="pres">
      <dgm:prSet presAssocID="{EFC5EA95-AE39-4BDE-BE5C-EC480634E6F4}" presName="ConnectLine" presStyleLbl="sibTrans1D1" presStyleIdx="0" presStyleCnt="5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EF0B375A-D502-43EB-9008-3620966C3EE8}" type="pres">
      <dgm:prSet presAssocID="{EFC5EA95-AE39-4BDE-BE5C-EC480634E6F4}" presName="EmptyPlaceHolder" presStyleCnt="0"/>
      <dgm:spPr/>
    </dgm:pt>
    <dgm:pt modelId="{8A668F35-DD9D-4771-8A7A-7D0B04ED549F}" type="pres">
      <dgm:prSet presAssocID="{42D62DA4-B7D5-4F52-8A95-70A1672289F5}" presName="spaceBetweenRectangles" presStyleCnt="0"/>
      <dgm:spPr/>
    </dgm:pt>
    <dgm:pt modelId="{7D97DF40-2767-4F76-A368-87EF6EE5116F}" type="pres">
      <dgm:prSet presAssocID="{9E44DC92-4D11-4E5E-A45E-10463975780D}" presName="composite" presStyleCnt="0"/>
      <dgm:spPr/>
    </dgm:pt>
    <dgm:pt modelId="{313F5941-3A90-41AC-B1BD-2DD4F307346F}" type="pres">
      <dgm:prSet presAssocID="{9E44DC92-4D11-4E5E-A45E-10463975780D}" presName="ConnectorPoint" presStyleLbl="lnNode1" presStyleIdx="1" presStyleCnt="5"/>
      <dgm:spPr>
        <a:solidFill>
          <a:schemeClr val="accent2">
            <a:hueOff val="-363841"/>
            <a:satOff val="-20982"/>
            <a:lumOff val="2157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650E7D22-759D-4E7C-98AB-8F57565598D4}" type="pres">
      <dgm:prSet presAssocID="{9E44DC92-4D11-4E5E-A45E-10463975780D}" presName="DropPinPlaceHolder" presStyleCnt="0"/>
      <dgm:spPr/>
    </dgm:pt>
    <dgm:pt modelId="{CB507E70-4031-4EC6-9934-76D846D9B7F8}" type="pres">
      <dgm:prSet presAssocID="{9E44DC92-4D11-4E5E-A45E-10463975780D}" presName="DropPin" presStyleLbl="alignNode1" presStyleIdx="1" presStyleCnt="5"/>
      <dgm:spPr/>
    </dgm:pt>
    <dgm:pt modelId="{57D89338-EB86-4DF2-8C8B-9AC98D267D06}" type="pres">
      <dgm:prSet presAssocID="{9E44DC92-4D11-4E5E-A45E-10463975780D}" presName="Ellipse" presStyleLbl="fgAcc1" presStyleIdx="2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6B043A5A-E6FE-488C-A940-36C106B68805}" type="pres">
      <dgm:prSet presAssocID="{9E44DC92-4D11-4E5E-A45E-10463975780D}" presName="L2TextContainer" presStyleLbl="revTx" presStyleIdx="2" presStyleCnt="10">
        <dgm:presLayoutVars>
          <dgm:bulletEnabled val="1"/>
        </dgm:presLayoutVars>
      </dgm:prSet>
      <dgm:spPr/>
    </dgm:pt>
    <dgm:pt modelId="{8DB98B7F-0483-4A6B-8358-513009018CDE}" type="pres">
      <dgm:prSet presAssocID="{9E44DC92-4D11-4E5E-A45E-10463975780D}" presName="L1TextContainer" presStyleLbl="revTx" presStyleIdx="3" presStyleCnt="10">
        <dgm:presLayoutVars>
          <dgm:chMax val="1"/>
          <dgm:chPref val="1"/>
          <dgm:bulletEnabled val="1"/>
        </dgm:presLayoutVars>
      </dgm:prSet>
      <dgm:spPr/>
    </dgm:pt>
    <dgm:pt modelId="{1489CBEF-F058-4B59-A387-7B8D89552136}" type="pres">
      <dgm:prSet presAssocID="{9E44DC92-4D11-4E5E-A45E-10463975780D}" presName="ConnectLine" presStyleLbl="sibTrans1D1" presStyleIdx="1" presStyleCnt="5"/>
      <dgm:spPr>
        <a:noFill/>
        <a:ln w="1270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dash"/>
          <a:miter lim="800000"/>
        </a:ln>
        <a:effectLst/>
      </dgm:spPr>
    </dgm:pt>
    <dgm:pt modelId="{C538A1B9-6842-48BC-94E3-0C6689095B30}" type="pres">
      <dgm:prSet presAssocID="{9E44DC92-4D11-4E5E-A45E-10463975780D}" presName="EmptyPlaceHolder" presStyleCnt="0"/>
      <dgm:spPr/>
    </dgm:pt>
    <dgm:pt modelId="{09DB27B8-2691-4F68-9B2E-C9D46759CBCC}" type="pres">
      <dgm:prSet presAssocID="{DCD0B8EC-A77F-4C4A-8919-6149DEE48385}" presName="spaceBetweenRectangles" presStyleCnt="0"/>
      <dgm:spPr/>
    </dgm:pt>
    <dgm:pt modelId="{800D429C-977C-4587-8680-AE1819A737B9}" type="pres">
      <dgm:prSet presAssocID="{B4EAF7AE-0639-4759-AC45-E4E67DA8743D}" presName="composite" presStyleCnt="0"/>
      <dgm:spPr/>
    </dgm:pt>
    <dgm:pt modelId="{3ECBF2BE-F9DC-4DA7-8D3E-0DD40FC5B011}" type="pres">
      <dgm:prSet presAssocID="{B4EAF7AE-0639-4759-AC45-E4E67DA8743D}" presName="ConnectorPoint" presStyleLbl="lnNode1" presStyleIdx="2" presStyleCnt="5"/>
      <dgm:spPr>
        <a:solidFill>
          <a:schemeClr val="accent2">
            <a:hueOff val="-727682"/>
            <a:satOff val="-41964"/>
            <a:lumOff val="4314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0C21ADB3-A465-43E9-B14D-D82B942FD594}" type="pres">
      <dgm:prSet presAssocID="{B4EAF7AE-0639-4759-AC45-E4E67DA8743D}" presName="DropPinPlaceHolder" presStyleCnt="0"/>
      <dgm:spPr/>
    </dgm:pt>
    <dgm:pt modelId="{19F2274E-7BA0-49F1-8A93-9E5443B2C3B7}" type="pres">
      <dgm:prSet presAssocID="{B4EAF7AE-0639-4759-AC45-E4E67DA8743D}" presName="DropPin" presStyleLbl="alignNode1" presStyleIdx="2" presStyleCnt="5"/>
      <dgm:spPr/>
    </dgm:pt>
    <dgm:pt modelId="{0EB13587-A1E0-4393-BBF6-7139D7ECEEA7}" type="pres">
      <dgm:prSet presAssocID="{B4EAF7AE-0639-4759-AC45-E4E67DA8743D}" presName="Ellipse" presStyleLbl="fgAcc1" presStyleIdx="3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DB338904-2B92-45DB-9AD1-24EFC512E508}" type="pres">
      <dgm:prSet presAssocID="{B4EAF7AE-0639-4759-AC45-E4E67DA8743D}" presName="L2TextContainer" presStyleLbl="revTx" presStyleIdx="4" presStyleCnt="10">
        <dgm:presLayoutVars>
          <dgm:bulletEnabled val="1"/>
        </dgm:presLayoutVars>
      </dgm:prSet>
      <dgm:spPr/>
    </dgm:pt>
    <dgm:pt modelId="{BACBCD26-8D6B-4031-A3B0-253738E2C721}" type="pres">
      <dgm:prSet presAssocID="{B4EAF7AE-0639-4759-AC45-E4E67DA8743D}" presName="L1TextContainer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C5FDD629-2D7E-4B60-8753-141FA3C0EE72}" type="pres">
      <dgm:prSet presAssocID="{B4EAF7AE-0639-4759-AC45-E4E67DA8743D}" presName="ConnectLine" presStyleLbl="sibTrans1D1" presStyleIdx="2" presStyleCnt="5"/>
      <dgm:spPr>
        <a:noFill/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dash"/>
          <a:miter lim="800000"/>
        </a:ln>
        <a:effectLst/>
      </dgm:spPr>
    </dgm:pt>
    <dgm:pt modelId="{6E6929AD-5D0D-4297-8CE8-3672BEE7167A}" type="pres">
      <dgm:prSet presAssocID="{B4EAF7AE-0639-4759-AC45-E4E67DA8743D}" presName="EmptyPlaceHolder" presStyleCnt="0"/>
      <dgm:spPr/>
    </dgm:pt>
    <dgm:pt modelId="{075E2498-543C-4482-9C88-FE891A68823F}" type="pres">
      <dgm:prSet presAssocID="{DED1B50F-CEC7-43BE-B53D-48EBAF3661AD}" presName="spaceBetweenRectangles" presStyleCnt="0"/>
      <dgm:spPr/>
    </dgm:pt>
    <dgm:pt modelId="{30D388A9-00FE-401A-9AB8-408D7583474F}" type="pres">
      <dgm:prSet presAssocID="{33393887-1592-4772-B9BE-104D8EBDE3B8}" presName="composite" presStyleCnt="0"/>
      <dgm:spPr/>
    </dgm:pt>
    <dgm:pt modelId="{860DC2B1-A6D8-44CE-9389-01EDEEF32067}" type="pres">
      <dgm:prSet presAssocID="{33393887-1592-4772-B9BE-104D8EBDE3B8}" presName="ConnectorPoint" presStyleLbl="lnNode1" presStyleIdx="3" presStyleCnt="5"/>
      <dgm:spPr>
        <a:solidFill>
          <a:schemeClr val="accent2">
            <a:hueOff val="-1091522"/>
            <a:satOff val="-62946"/>
            <a:lumOff val="6471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8918A34C-C42F-4553-96DA-9326EB3AC172}" type="pres">
      <dgm:prSet presAssocID="{33393887-1592-4772-B9BE-104D8EBDE3B8}" presName="DropPinPlaceHolder" presStyleCnt="0"/>
      <dgm:spPr/>
    </dgm:pt>
    <dgm:pt modelId="{B24708E4-F24E-4012-A9C2-62C926222473}" type="pres">
      <dgm:prSet presAssocID="{33393887-1592-4772-B9BE-104D8EBDE3B8}" presName="DropPin" presStyleLbl="alignNode1" presStyleIdx="3" presStyleCnt="5"/>
      <dgm:spPr/>
    </dgm:pt>
    <dgm:pt modelId="{3A64BD83-6D7D-4C63-8746-2EA29C700ADB}" type="pres">
      <dgm:prSet presAssocID="{33393887-1592-4772-B9BE-104D8EBDE3B8}" presName="Ellipse" presStyleLbl="fgAcc1" presStyleIdx="4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DB386125-7D64-43C6-BAA2-2F32E715DC5D}" type="pres">
      <dgm:prSet presAssocID="{33393887-1592-4772-B9BE-104D8EBDE3B8}" presName="L2TextContainer" presStyleLbl="revTx" presStyleIdx="6" presStyleCnt="10">
        <dgm:presLayoutVars>
          <dgm:bulletEnabled val="1"/>
        </dgm:presLayoutVars>
      </dgm:prSet>
      <dgm:spPr/>
    </dgm:pt>
    <dgm:pt modelId="{93CEF816-5FCF-4CCF-8D07-9C97562AE9E8}" type="pres">
      <dgm:prSet presAssocID="{33393887-1592-4772-B9BE-104D8EBDE3B8}" presName="L1TextContainer" presStyleLbl="revTx" presStyleIdx="7" presStyleCnt="10">
        <dgm:presLayoutVars>
          <dgm:chMax val="1"/>
          <dgm:chPref val="1"/>
          <dgm:bulletEnabled val="1"/>
        </dgm:presLayoutVars>
      </dgm:prSet>
      <dgm:spPr/>
    </dgm:pt>
    <dgm:pt modelId="{A063366B-DD40-46A9-8E72-8EDCB76869DB}" type="pres">
      <dgm:prSet presAssocID="{33393887-1592-4772-B9BE-104D8EBDE3B8}" presName="ConnectLine" presStyleLbl="sibTrans1D1" presStyleIdx="3" presStyleCnt="5"/>
      <dgm:spPr>
        <a:noFill/>
        <a:ln w="1270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dash"/>
          <a:miter lim="800000"/>
        </a:ln>
        <a:effectLst/>
      </dgm:spPr>
    </dgm:pt>
    <dgm:pt modelId="{4BB9BAC1-74BB-4C5D-A1E1-3F0B9F2AFB95}" type="pres">
      <dgm:prSet presAssocID="{33393887-1592-4772-B9BE-104D8EBDE3B8}" presName="EmptyPlaceHolder" presStyleCnt="0"/>
      <dgm:spPr/>
    </dgm:pt>
    <dgm:pt modelId="{55036E62-2BD6-4108-9803-EE8908CBA515}" type="pres">
      <dgm:prSet presAssocID="{C16A6C8C-EC41-41ED-B31A-C812F5F83479}" presName="spaceBetweenRectangles" presStyleCnt="0"/>
      <dgm:spPr/>
    </dgm:pt>
    <dgm:pt modelId="{8CC71913-F39E-413D-BEA6-1D5A6650D1FB}" type="pres">
      <dgm:prSet presAssocID="{5D247007-DEF0-40FE-A144-49DAD1563545}" presName="composite" presStyleCnt="0"/>
      <dgm:spPr/>
    </dgm:pt>
    <dgm:pt modelId="{3A8AE1C4-39E3-4FA5-AEE9-D622EBE274E5}" type="pres">
      <dgm:prSet presAssocID="{5D247007-DEF0-40FE-A144-49DAD1563545}" presName="ConnectorPoint" presStyleLbl="lnNode1" presStyleIdx="4" presStyleCnt="5"/>
      <dgm:spPr>
        <a:solidFill>
          <a:schemeClr val="accent2">
            <a:hueOff val="-1455363"/>
            <a:satOff val="-83928"/>
            <a:lumOff val="8628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2CD2743F-BD69-4AE0-83FB-D63D282C6E14}" type="pres">
      <dgm:prSet presAssocID="{5D247007-DEF0-40FE-A144-49DAD1563545}" presName="DropPinPlaceHolder" presStyleCnt="0"/>
      <dgm:spPr/>
    </dgm:pt>
    <dgm:pt modelId="{A4C5A6F5-B366-4C18-893D-27632AC10BA6}" type="pres">
      <dgm:prSet presAssocID="{5D247007-DEF0-40FE-A144-49DAD1563545}" presName="DropPin" presStyleLbl="alignNode1" presStyleIdx="4" presStyleCnt="5"/>
      <dgm:spPr/>
    </dgm:pt>
    <dgm:pt modelId="{9EFBD9F5-CF07-4DA7-B6DC-85277660C881}" type="pres">
      <dgm:prSet presAssocID="{5D247007-DEF0-40FE-A144-49DAD1563545}" presName="Ellipse" presStyleLbl="fgAcc1" presStyleIdx="5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967D784B-4FF2-41E1-998E-80F0550B7787}" type="pres">
      <dgm:prSet presAssocID="{5D247007-DEF0-40FE-A144-49DAD1563545}" presName="L2TextContainer" presStyleLbl="revTx" presStyleIdx="8" presStyleCnt="10">
        <dgm:presLayoutVars>
          <dgm:bulletEnabled val="1"/>
        </dgm:presLayoutVars>
      </dgm:prSet>
      <dgm:spPr/>
    </dgm:pt>
    <dgm:pt modelId="{1B403E93-E15F-4812-ABE2-7A6DFFD80335}" type="pres">
      <dgm:prSet presAssocID="{5D247007-DEF0-40FE-A144-49DAD1563545}" presName="L1TextContainer" presStyleLbl="revTx" presStyleIdx="9" presStyleCnt="10">
        <dgm:presLayoutVars>
          <dgm:chMax val="1"/>
          <dgm:chPref val="1"/>
          <dgm:bulletEnabled val="1"/>
        </dgm:presLayoutVars>
      </dgm:prSet>
      <dgm:spPr/>
    </dgm:pt>
    <dgm:pt modelId="{1BDBD811-3B32-4C5B-B98D-E1F123B9031E}" type="pres">
      <dgm:prSet presAssocID="{5D247007-DEF0-40FE-A144-49DAD1563545}" presName="ConnectLine" presStyleLbl="sibTrans1D1" presStyleIdx="4" presStyleCnt="5"/>
      <dgm:spPr>
        <a:noFill/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dash"/>
          <a:miter lim="800000"/>
        </a:ln>
        <a:effectLst/>
      </dgm:spPr>
    </dgm:pt>
    <dgm:pt modelId="{E9DA4C4C-E01A-4FAE-B32D-4CA79BF7782A}" type="pres">
      <dgm:prSet presAssocID="{5D247007-DEF0-40FE-A144-49DAD1563545}" presName="EmptyPlaceHolder" presStyleCnt="0"/>
      <dgm:spPr/>
    </dgm:pt>
  </dgm:ptLst>
  <dgm:cxnLst>
    <dgm:cxn modelId="{9AA26203-314C-4723-B827-D4BA8872E0DD}" srcId="{D3CD826E-37C6-49D6-9941-7AC0A8E7512D}" destId="{9E44DC92-4D11-4E5E-A45E-10463975780D}" srcOrd="1" destOrd="0" parTransId="{01B08DFD-0128-42D7-A1D4-6CB3EBB6E413}" sibTransId="{DCD0B8EC-A77F-4C4A-8919-6149DEE48385}"/>
    <dgm:cxn modelId="{112D4B0D-FB2B-4667-AB5A-3113698BA2DC}" srcId="{D3CD826E-37C6-49D6-9941-7AC0A8E7512D}" destId="{33393887-1592-4772-B9BE-104D8EBDE3B8}" srcOrd="3" destOrd="0" parTransId="{56B15CA4-7506-4B52-B600-DD815985E87D}" sibTransId="{C16A6C8C-EC41-41ED-B31A-C812F5F83479}"/>
    <dgm:cxn modelId="{21D1C410-07D4-4C86-B42C-A86C06933944}" type="presOf" srcId="{8549F615-8413-4CB6-9B52-D262C142D428}" destId="{967D784B-4FF2-41E1-998E-80F0550B7787}" srcOrd="0" destOrd="0" presId="urn:microsoft.com/office/officeart/2017/3/layout/DropPinTimeline"/>
    <dgm:cxn modelId="{56DC7064-49C9-453F-BCC8-2ED3D8B48A76}" type="presOf" srcId="{33393887-1592-4772-B9BE-104D8EBDE3B8}" destId="{93CEF816-5FCF-4CCF-8D07-9C97562AE9E8}" srcOrd="0" destOrd="0" presId="urn:microsoft.com/office/officeart/2017/3/layout/DropPinTimeline"/>
    <dgm:cxn modelId="{E181E566-3DD3-41D0-BBDB-D3086C2FA645}" type="presOf" srcId="{9849C02E-BC91-4EE6-AD29-90546258BD90}" destId="{6B043A5A-E6FE-488C-A940-36C106B68805}" srcOrd="0" destOrd="0" presId="urn:microsoft.com/office/officeart/2017/3/layout/DropPinTimeline"/>
    <dgm:cxn modelId="{18506767-9C8B-414E-B537-162DDCD2ED1C}" type="presOf" srcId="{5A1FB772-DFD3-4E25-986B-E5CDBA1B5A6F}" destId="{DB338904-2B92-45DB-9AD1-24EFC512E508}" srcOrd="0" destOrd="0" presId="urn:microsoft.com/office/officeart/2017/3/layout/DropPinTimeline"/>
    <dgm:cxn modelId="{1228EC67-B01F-4E0C-A82A-FAD8A0B06171}" srcId="{D3CD826E-37C6-49D6-9941-7AC0A8E7512D}" destId="{5D247007-DEF0-40FE-A144-49DAD1563545}" srcOrd="4" destOrd="0" parTransId="{D38F4AE7-C628-4091-A05B-0E38FA6A2DCE}" sibTransId="{BB117985-F36D-48D5-AC68-E9EBA5AF14A6}"/>
    <dgm:cxn modelId="{B11E2D79-D571-450B-B5EC-A11B3BB86254}" type="presOf" srcId="{6FCEBEA9-E571-4DE8-A5B0-4E68C3DCEFCD}" destId="{DB386125-7D64-43C6-BAA2-2F32E715DC5D}" srcOrd="0" destOrd="0" presId="urn:microsoft.com/office/officeart/2017/3/layout/DropPinTimeline"/>
    <dgm:cxn modelId="{5A41CA7C-40E3-4ADA-B06C-CC13677DFBC4}" type="presOf" srcId="{B4EAF7AE-0639-4759-AC45-E4E67DA8743D}" destId="{BACBCD26-8D6B-4031-A3B0-253738E2C721}" srcOrd="0" destOrd="0" presId="urn:microsoft.com/office/officeart/2017/3/layout/DropPinTimeline"/>
    <dgm:cxn modelId="{EDDAE081-1A67-43D6-B648-697928833BFB}" srcId="{9E44DC92-4D11-4E5E-A45E-10463975780D}" destId="{9849C02E-BC91-4EE6-AD29-90546258BD90}" srcOrd="0" destOrd="0" parTransId="{240B8387-4888-4453-B6A6-0E51552B0C87}" sibTransId="{0F7E8007-7F3D-4A25-BE55-604DA8D1C2DA}"/>
    <dgm:cxn modelId="{176F1791-C1DE-475B-BD0F-A4CE2676D459}" srcId="{D3CD826E-37C6-49D6-9941-7AC0A8E7512D}" destId="{B4EAF7AE-0639-4759-AC45-E4E67DA8743D}" srcOrd="2" destOrd="0" parTransId="{9EB04CFE-4988-419D-8513-BDDC2382B472}" sibTransId="{DED1B50F-CEC7-43BE-B53D-48EBAF3661AD}"/>
    <dgm:cxn modelId="{F64C2B9A-816E-4CB2-A239-BC46F8B4EE3C}" srcId="{5D247007-DEF0-40FE-A144-49DAD1563545}" destId="{8549F615-8413-4CB6-9B52-D262C142D428}" srcOrd="0" destOrd="0" parTransId="{37F27BE6-FBCF-47FF-93A8-6B5223B274F0}" sibTransId="{B713B150-C929-437C-8B3F-1CBA06DC3E7D}"/>
    <dgm:cxn modelId="{8B3864AA-CC3C-4DEF-88C8-D7A943534BF9}" srcId="{B4EAF7AE-0639-4759-AC45-E4E67DA8743D}" destId="{5A1FB772-DFD3-4E25-986B-E5CDBA1B5A6F}" srcOrd="0" destOrd="0" parTransId="{A187DAF7-C8E7-4126-B126-9029353593BA}" sibTransId="{F438CE8B-0C2B-4847-87A7-DA9FF6C449A4}"/>
    <dgm:cxn modelId="{3062F1BE-8B68-4E2D-A1CC-5470FF93261B}" type="presOf" srcId="{EFC5EA95-AE39-4BDE-BE5C-EC480634E6F4}" destId="{2F7B2508-D391-4001-A2CE-C3017000CDA9}" srcOrd="0" destOrd="0" presId="urn:microsoft.com/office/officeart/2017/3/layout/DropPinTimeline"/>
    <dgm:cxn modelId="{42DB93C0-9887-4AAF-9721-35DD11E7BECA}" type="presOf" srcId="{5D247007-DEF0-40FE-A144-49DAD1563545}" destId="{1B403E93-E15F-4812-ABE2-7A6DFFD80335}" srcOrd="0" destOrd="0" presId="urn:microsoft.com/office/officeart/2017/3/layout/DropPinTimeline"/>
    <dgm:cxn modelId="{1A7D23C6-1C89-456F-BE5D-6316988081FC}" type="presOf" srcId="{6ADFECD5-354E-4253-AC36-A211A1D83CFC}" destId="{CC779530-A83B-4DFE-9B55-657F186C1E55}" srcOrd="0" destOrd="0" presId="urn:microsoft.com/office/officeart/2017/3/layout/DropPinTimeline"/>
    <dgm:cxn modelId="{0C5A86C8-FD89-4572-8562-23B5A4D67F46}" type="presOf" srcId="{D3CD826E-37C6-49D6-9941-7AC0A8E7512D}" destId="{8D14F1B0-A458-4A87-AF11-1EFC6C9D7F84}" srcOrd="0" destOrd="0" presId="urn:microsoft.com/office/officeart/2017/3/layout/DropPinTimeline"/>
    <dgm:cxn modelId="{B60820D5-5232-427C-A900-B2FE51275F75}" srcId="{33393887-1592-4772-B9BE-104D8EBDE3B8}" destId="{6FCEBEA9-E571-4DE8-A5B0-4E68C3DCEFCD}" srcOrd="0" destOrd="0" parTransId="{217DC03A-DF32-4567-B711-1D6ADF971EEF}" sibTransId="{C3C1414C-AF81-442C-AD59-CEF4628B11EB}"/>
    <dgm:cxn modelId="{042BF1DB-2842-4C12-84D8-EDA7C5F21E49}" type="presOf" srcId="{9E44DC92-4D11-4E5E-A45E-10463975780D}" destId="{8DB98B7F-0483-4A6B-8358-513009018CDE}" srcOrd="0" destOrd="0" presId="urn:microsoft.com/office/officeart/2017/3/layout/DropPinTimeline"/>
    <dgm:cxn modelId="{DE1173E1-D917-4003-8394-BB910544D7E8}" srcId="{EFC5EA95-AE39-4BDE-BE5C-EC480634E6F4}" destId="{6ADFECD5-354E-4253-AC36-A211A1D83CFC}" srcOrd="0" destOrd="0" parTransId="{F38B589C-9748-472B-B27C-DA1FA9597A67}" sibTransId="{3B31D262-D34B-483D-B66B-5992CFCA0098}"/>
    <dgm:cxn modelId="{D52AA7E5-3D8A-4775-83C6-082D62BEB76F}" srcId="{D3CD826E-37C6-49D6-9941-7AC0A8E7512D}" destId="{EFC5EA95-AE39-4BDE-BE5C-EC480634E6F4}" srcOrd="0" destOrd="0" parTransId="{C8CCD704-CEA0-4A20-AFD0-C0A105D6D0FA}" sibTransId="{42D62DA4-B7D5-4F52-8A95-70A1672289F5}"/>
    <dgm:cxn modelId="{5BAA046B-65E9-4E31-A771-BA6C048490E9}" type="presParOf" srcId="{8D14F1B0-A458-4A87-AF11-1EFC6C9D7F84}" destId="{9A15DC14-A74E-4E7A-870F-1381BF6AB926}" srcOrd="0" destOrd="0" presId="urn:microsoft.com/office/officeart/2017/3/layout/DropPinTimeline"/>
    <dgm:cxn modelId="{5F1675A2-C9D3-4B37-802E-41EC10648BFE}" type="presParOf" srcId="{8D14F1B0-A458-4A87-AF11-1EFC6C9D7F84}" destId="{99352354-6750-4DB0-AE39-BA7D68C81BC6}" srcOrd="1" destOrd="0" presId="urn:microsoft.com/office/officeart/2017/3/layout/DropPinTimeline"/>
    <dgm:cxn modelId="{959CB9DD-B5D3-4968-82CA-E821B40993C3}" type="presParOf" srcId="{99352354-6750-4DB0-AE39-BA7D68C81BC6}" destId="{19EFF6E3-8E0F-4649-9191-6191645BDC7F}" srcOrd="0" destOrd="0" presId="urn:microsoft.com/office/officeart/2017/3/layout/DropPinTimeline"/>
    <dgm:cxn modelId="{FB37CE9F-C2C9-453C-A609-5F7E12BFEE02}" type="presParOf" srcId="{19EFF6E3-8E0F-4649-9191-6191645BDC7F}" destId="{0D45BCC2-1A77-42D6-A6FF-153423D44056}" srcOrd="0" destOrd="0" presId="urn:microsoft.com/office/officeart/2017/3/layout/DropPinTimeline"/>
    <dgm:cxn modelId="{70C78A25-6047-4BE6-82F7-CA306096F7E3}" type="presParOf" srcId="{19EFF6E3-8E0F-4649-9191-6191645BDC7F}" destId="{8624F21E-453F-4E38-9FD5-DBF20C7AC907}" srcOrd="1" destOrd="0" presId="urn:microsoft.com/office/officeart/2017/3/layout/DropPinTimeline"/>
    <dgm:cxn modelId="{0ACE0992-BACA-4270-B7F9-CA8617E3E06B}" type="presParOf" srcId="{8624F21E-453F-4E38-9FD5-DBF20C7AC907}" destId="{98EE9F37-0AB9-4007-BB05-BB9AAC10176A}" srcOrd="0" destOrd="0" presId="urn:microsoft.com/office/officeart/2017/3/layout/DropPinTimeline"/>
    <dgm:cxn modelId="{415584E4-05DA-42AA-A029-07C188392606}" type="presParOf" srcId="{8624F21E-453F-4E38-9FD5-DBF20C7AC907}" destId="{2BB5C63C-DC40-4D8C-90EA-968FD614FB1D}" srcOrd="1" destOrd="0" presId="urn:microsoft.com/office/officeart/2017/3/layout/DropPinTimeline"/>
    <dgm:cxn modelId="{0C267362-49ED-4182-9904-C9BC91F7BF65}" type="presParOf" srcId="{19EFF6E3-8E0F-4649-9191-6191645BDC7F}" destId="{CC779530-A83B-4DFE-9B55-657F186C1E55}" srcOrd="2" destOrd="0" presId="urn:microsoft.com/office/officeart/2017/3/layout/DropPinTimeline"/>
    <dgm:cxn modelId="{B0EF9712-3560-4D6A-99F6-D523FEF12787}" type="presParOf" srcId="{19EFF6E3-8E0F-4649-9191-6191645BDC7F}" destId="{2F7B2508-D391-4001-A2CE-C3017000CDA9}" srcOrd="3" destOrd="0" presId="urn:microsoft.com/office/officeart/2017/3/layout/DropPinTimeline"/>
    <dgm:cxn modelId="{31178BF2-D701-4203-9EDB-88672A4F4DB0}" type="presParOf" srcId="{19EFF6E3-8E0F-4649-9191-6191645BDC7F}" destId="{05571A99-3901-4758-A2C5-E0E2EF961D29}" srcOrd="4" destOrd="0" presId="urn:microsoft.com/office/officeart/2017/3/layout/DropPinTimeline"/>
    <dgm:cxn modelId="{CF93E9F4-ACBB-48E0-883D-BD154D26E217}" type="presParOf" srcId="{19EFF6E3-8E0F-4649-9191-6191645BDC7F}" destId="{EF0B375A-D502-43EB-9008-3620966C3EE8}" srcOrd="5" destOrd="0" presId="urn:microsoft.com/office/officeart/2017/3/layout/DropPinTimeline"/>
    <dgm:cxn modelId="{F72010F0-51EE-46FB-ABE1-14594E4CD5C8}" type="presParOf" srcId="{99352354-6750-4DB0-AE39-BA7D68C81BC6}" destId="{8A668F35-DD9D-4771-8A7A-7D0B04ED549F}" srcOrd="1" destOrd="0" presId="urn:microsoft.com/office/officeart/2017/3/layout/DropPinTimeline"/>
    <dgm:cxn modelId="{AC0F7977-6258-482B-BDAE-B7BEBE97ECFA}" type="presParOf" srcId="{99352354-6750-4DB0-AE39-BA7D68C81BC6}" destId="{7D97DF40-2767-4F76-A368-87EF6EE5116F}" srcOrd="2" destOrd="0" presId="urn:microsoft.com/office/officeart/2017/3/layout/DropPinTimeline"/>
    <dgm:cxn modelId="{ED462210-B07A-4497-B23E-D87C4819A612}" type="presParOf" srcId="{7D97DF40-2767-4F76-A368-87EF6EE5116F}" destId="{313F5941-3A90-41AC-B1BD-2DD4F307346F}" srcOrd="0" destOrd="0" presId="urn:microsoft.com/office/officeart/2017/3/layout/DropPinTimeline"/>
    <dgm:cxn modelId="{248BEDD1-6661-42BF-B151-28DE0EB7A533}" type="presParOf" srcId="{7D97DF40-2767-4F76-A368-87EF6EE5116F}" destId="{650E7D22-759D-4E7C-98AB-8F57565598D4}" srcOrd="1" destOrd="0" presId="urn:microsoft.com/office/officeart/2017/3/layout/DropPinTimeline"/>
    <dgm:cxn modelId="{39550A5C-8091-49D9-94D2-D5FC0859610A}" type="presParOf" srcId="{650E7D22-759D-4E7C-98AB-8F57565598D4}" destId="{CB507E70-4031-4EC6-9934-76D846D9B7F8}" srcOrd="0" destOrd="0" presId="urn:microsoft.com/office/officeart/2017/3/layout/DropPinTimeline"/>
    <dgm:cxn modelId="{F05B4237-5204-4645-B286-1E3BC6C703C4}" type="presParOf" srcId="{650E7D22-759D-4E7C-98AB-8F57565598D4}" destId="{57D89338-EB86-4DF2-8C8B-9AC98D267D06}" srcOrd="1" destOrd="0" presId="urn:microsoft.com/office/officeart/2017/3/layout/DropPinTimeline"/>
    <dgm:cxn modelId="{B1C99B1C-1BB1-4A18-9DB1-7CF0338B0893}" type="presParOf" srcId="{7D97DF40-2767-4F76-A368-87EF6EE5116F}" destId="{6B043A5A-E6FE-488C-A940-36C106B68805}" srcOrd="2" destOrd="0" presId="urn:microsoft.com/office/officeart/2017/3/layout/DropPinTimeline"/>
    <dgm:cxn modelId="{79B2FF28-438A-4036-97B1-F7B30FBC22D8}" type="presParOf" srcId="{7D97DF40-2767-4F76-A368-87EF6EE5116F}" destId="{8DB98B7F-0483-4A6B-8358-513009018CDE}" srcOrd="3" destOrd="0" presId="urn:microsoft.com/office/officeart/2017/3/layout/DropPinTimeline"/>
    <dgm:cxn modelId="{05683067-3F03-43AA-9974-A615A3EA3AE4}" type="presParOf" srcId="{7D97DF40-2767-4F76-A368-87EF6EE5116F}" destId="{1489CBEF-F058-4B59-A387-7B8D89552136}" srcOrd="4" destOrd="0" presId="urn:microsoft.com/office/officeart/2017/3/layout/DropPinTimeline"/>
    <dgm:cxn modelId="{D37B4E91-675D-41F6-96CF-03585F611014}" type="presParOf" srcId="{7D97DF40-2767-4F76-A368-87EF6EE5116F}" destId="{C538A1B9-6842-48BC-94E3-0C6689095B30}" srcOrd="5" destOrd="0" presId="urn:microsoft.com/office/officeart/2017/3/layout/DropPinTimeline"/>
    <dgm:cxn modelId="{E7ABDA5B-754E-46D7-9100-7EA89B847DD6}" type="presParOf" srcId="{99352354-6750-4DB0-AE39-BA7D68C81BC6}" destId="{09DB27B8-2691-4F68-9B2E-C9D46759CBCC}" srcOrd="3" destOrd="0" presId="urn:microsoft.com/office/officeart/2017/3/layout/DropPinTimeline"/>
    <dgm:cxn modelId="{9575CD7A-BF82-455A-85B0-1A904DA9D0EF}" type="presParOf" srcId="{99352354-6750-4DB0-AE39-BA7D68C81BC6}" destId="{800D429C-977C-4587-8680-AE1819A737B9}" srcOrd="4" destOrd="0" presId="urn:microsoft.com/office/officeart/2017/3/layout/DropPinTimeline"/>
    <dgm:cxn modelId="{94EA9CF9-D035-4615-867A-55E5A526CD67}" type="presParOf" srcId="{800D429C-977C-4587-8680-AE1819A737B9}" destId="{3ECBF2BE-F9DC-4DA7-8D3E-0DD40FC5B011}" srcOrd="0" destOrd="0" presId="urn:microsoft.com/office/officeart/2017/3/layout/DropPinTimeline"/>
    <dgm:cxn modelId="{22B9E1A2-BA56-469C-9F70-EB6526191FB3}" type="presParOf" srcId="{800D429C-977C-4587-8680-AE1819A737B9}" destId="{0C21ADB3-A465-43E9-B14D-D82B942FD594}" srcOrd="1" destOrd="0" presId="urn:microsoft.com/office/officeart/2017/3/layout/DropPinTimeline"/>
    <dgm:cxn modelId="{E6DA994C-2ACF-4B28-8DDC-E8F6A93A37F6}" type="presParOf" srcId="{0C21ADB3-A465-43E9-B14D-D82B942FD594}" destId="{19F2274E-7BA0-49F1-8A93-9E5443B2C3B7}" srcOrd="0" destOrd="0" presId="urn:microsoft.com/office/officeart/2017/3/layout/DropPinTimeline"/>
    <dgm:cxn modelId="{AF123CC6-B9BC-4EE2-A0B6-47DB9EA99228}" type="presParOf" srcId="{0C21ADB3-A465-43E9-B14D-D82B942FD594}" destId="{0EB13587-A1E0-4393-BBF6-7139D7ECEEA7}" srcOrd="1" destOrd="0" presId="urn:microsoft.com/office/officeart/2017/3/layout/DropPinTimeline"/>
    <dgm:cxn modelId="{AA4905A7-FC40-4C7E-A1AA-2C0AF543F99B}" type="presParOf" srcId="{800D429C-977C-4587-8680-AE1819A737B9}" destId="{DB338904-2B92-45DB-9AD1-24EFC512E508}" srcOrd="2" destOrd="0" presId="urn:microsoft.com/office/officeart/2017/3/layout/DropPinTimeline"/>
    <dgm:cxn modelId="{6D2C5B3F-4964-49A6-961B-51ECE676C993}" type="presParOf" srcId="{800D429C-977C-4587-8680-AE1819A737B9}" destId="{BACBCD26-8D6B-4031-A3B0-253738E2C721}" srcOrd="3" destOrd="0" presId="urn:microsoft.com/office/officeart/2017/3/layout/DropPinTimeline"/>
    <dgm:cxn modelId="{05F2F7F0-6174-4954-A530-B6AE95C66EC2}" type="presParOf" srcId="{800D429C-977C-4587-8680-AE1819A737B9}" destId="{C5FDD629-2D7E-4B60-8753-141FA3C0EE72}" srcOrd="4" destOrd="0" presId="urn:microsoft.com/office/officeart/2017/3/layout/DropPinTimeline"/>
    <dgm:cxn modelId="{C195631B-DDF2-41A4-83D8-84CD45474140}" type="presParOf" srcId="{800D429C-977C-4587-8680-AE1819A737B9}" destId="{6E6929AD-5D0D-4297-8CE8-3672BEE7167A}" srcOrd="5" destOrd="0" presId="urn:microsoft.com/office/officeart/2017/3/layout/DropPinTimeline"/>
    <dgm:cxn modelId="{5FA36B1D-DEC2-4184-9C54-BB9D8900F5EE}" type="presParOf" srcId="{99352354-6750-4DB0-AE39-BA7D68C81BC6}" destId="{075E2498-543C-4482-9C88-FE891A68823F}" srcOrd="5" destOrd="0" presId="urn:microsoft.com/office/officeart/2017/3/layout/DropPinTimeline"/>
    <dgm:cxn modelId="{FB84A3F7-0CF3-438E-A49B-C61BF7884497}" type="presParOf" srcId="{99352354-6750-4DB0-AE39-BA7D68C81BC6}" destId="{30D388A9-00FE-401A-9AB8-408D7583474F}" srcOrd="6" destOrd="0" presId="urn:microsoft.com/office/officeart/2017/3/layout/DropPinTimeline"/>
    <dgm:cxn modelId="{21C98894-6F79-45AF-AAE5-40A4CD3B0B77}" type="presParOf" srcId="{30D388A9-00FE-401A-9AB8-408D7583474F}" destId="{860DC2B1-A6D8-44CE-9389-01EDEEF32067}" srcOrd="0" destOrd="0" presId="urn:microsoft.com/office/officeart/2017/3/layout/DropPinTimeline"/>
    <dgm:cxn modelId="{C49EFCD7-2061-473D-87F8-3B74EC847D13}" type="presParOf" srcId="{30D388A9-00FE-401A-9AB8-408D7583474F}" destId="{8918A34C-C42F-4553-96DA-9326EB3AC172}" srcOrd="1" destOrd="0" presId="urn:microsoft.com/office/officeart/2017/3/layout/DropPinTimeline"/>
    <dgm:cxn modelId="{8CCF798B-E170-4E78-B26C-E4EBD630C1ED}" type="presParOf" srcId="{8918A34C-C42F-4553-96DA-9326EB3AC172}" destId="{B24708E4-F24E-4012-A9C2-62C926222473}" srcOrd="0" destOrd="0" presId="urn:microsoft.com/office/officeart/2017/3/layout/DropPinTimeline"/>
    <dgm:cxn modelId="{D6FA4C90-62C8-40DB-9339-EB099C3B2E65}" type="presParOf" srcId="{8918A34C-C42F-4553-96DA-9326EB3AC172}" destId="{3A64BD83-6D7D-4C63-8746-2EA29C700ADB}" srcOrd="1" destOrd="0" presId="urn:microsoft.com/office/officeart/2017/3/layout/DropPinTimeline"/>
    <dgm:cxn modelId="{7FE6A446-BC47-4D9C-8FCE-67F4A9D02619}" type="presParOf" srcId="{30D388A9-00FE-401A-9AB8-408D7583474F}" destId="{DB386125-7D64-43C6-BAA2-2F32E715DC5D}" srcOrd="2" destOrd="0" presId="urn:microsoft.com/office/officeart/2017/3/layout/DropPinTimeline"/>
    <dgm:cxn modelId="{7ECEDFB7-4534-43BD-9C1A-56A37F306BDD}" type="presParOf" srcId="{30D388A9-00FE-401A-9AB8-408D7583474F}" destId="{93CEF816-5FCF-4CCF-8D07-9C97562AE9E8}" srcOrd="3" destOrd="0" presId="urn:microsoft.com/office/officeart/2017/3/layout/DropPinTimeline"/>
    <dgm:cxn modelId="{E5A7A351-20A5-48C4-808F-653C4E1122F3}" type="presParOf" srcId="{30D388A9-00FE-401A-9AB8-408D7583474F}" destId="{A063366B-DD40-46A9-8E72-8EDCB76869DB}" srcOrd="4" destOrd="0" presId="urn:microsoft.com/office/officeart/2017/3/layout/DropPinTimeline"/>
    <dgm:cxn modelId="{5676DD12-DC61-4AF1-A9C4-5C45E4C5847D}" type="presParOf" srcId="{30D388A9-00FE-401A-9AB8-408D7583474F}" destId="{4BB9BAC1-74BB-4C5D-A1E1-3F0B9F2AFB95}" srcOrd="5" destOrd="0" presId="urn:microsoft.com/office/officeart/2017/3/layout/DropPinTimeline"/>
    <dgm:cxn modelId="{479D3D9F-32B8-4168-B86C-CAC46B3D20D1}" type="presParOf" srcId="{99352354-6750-4DB0-AE39-BA7D68C81BC6}" destId="{55036E62-2BD6-4108-9803-EE8908CBA515}" srcOrd="7" destOrd="0" presId="urn:microsoft.com/office/officeart/2017/3/layout/DropPinTimeline"/>
    <dgm:cxn modelId="{29AC6C96-6B37-402C-B227-6D4FB2191548}" type="presParOf" srcId="{99352354-6750-4DB0-AE39-BA7D68C81BC6}" destId="{8CC71913-F39E-413D-BEA6-1D5A6650D1FB}" srcOrd="8" destOrd="0" presId="urn:microsoft.com/office/officeart/2017/3/layout/DropPinTimeline"/>
    <dgm:cxn modelId="{5A3E1CBA-1C7E-4586-9DEE-70A2C87C8419}" type="presParOf" srcId="{8CC71913-F39E-413D-BEA6-1D5A6650D1FB}" destId="{3A8AE1C4-39E3-4FA5-AEE9-D622EBE274E5}" srcOrd="0" destOrd="0" presId="urn:microsoft.com/office/officeart/2017/3/layout/DropPinTimeline"/>
    <dgm:cxn modelId="{0A0618E8-47DD-4FB1-9F09-60B6ADE3BB34}" type="presParOf" srcId="{8CC71913-F39E-413D-BEA6-1D5A6650D1FB}" destId="{2CD2743F-BD69-4AE0-83FB-D63D282C6E14}" srcOrd="1" destOrd="0" presId="urn:microsoft.com/office/officeart/2017/3/layout/DropPinTimeline"/>
    <dgm:cxn modelId="{B48D7218-F705-4D31-8B35-C9E7ED921BA5}" type="presParOf" srcId="{2CD2743F-BD69-4AE0-83FB-D63D282C6E14}" destId="{A4C5A6F5-B366-4C18-893D-27632AC10BA6}" srcOrd="0" destOrd="0" presId="urn:microsoft.com/office/officeart/2017/3/layout/DropPinTimeline"/>
    <dgm:cxn modelId="{CFD4026D-F2B4-46C2-8418-069717E8E23E}" type="presParOf" srcId="{2CD2743F-BD69-4AE0-83FB-D63D282C6E14}" destId="{9EFBD9F5-CF07-4DA7-B6DC-85277660C881}" srcOrd="1" destOrd="0" presId="urn:microsoft.com/office/officeart/2017/3/layout/DropPinTimeline"/>
    <dgm:cxn modelId="{16A24325-3B3A-485E-8D5F-6179C83C1EA9}" type="presParOf" srcId="{8CC71913-F39E-413D-BEA6-1D5A6650D1FB}" destId="{967D784B-4FF2-41E1-998E-80F0550B7787}" srcOrd="2" destOrd="0" presId="urn:microsoft.com/office/officeart/2017/3/layout/DropPinTimeline"/>
    <dgm:cxn modelId="{75695D66-65D5-4FEC-8CC0-7F3AD32A2EF5}" type="presParOf" srcId="{8CC71913-F39E-413D-BEA6-1D5A6650D1FB}" destId="{1B403E93-E15F-4812-ABE2-7A6DFFD80335}" srcOrd="3" destOrd="0" presId="urn:microsoft.com/office/officeart/2017/3/layout/DropPinTimeline"/>
    <dgm:cxn modelId="{AE2C44A1-604C-4F86-8343-004F516789EE}" type="presParOf" srcId="{8CC71913-F39E-413D-BEA6-1D5A6650D1FB}" destId="{1BDBD811-3B32-4C5B-B98D-E1F123B9031E}" srcOrd="4" destOrd="0" presId="urn:microsoft.com/office/officeart/2017/3/layout/DropPinTimeline"/>
    <dgm:cxn modelId="{75E4AA6F-2400-4247-A994-7CBADE8EED66}" type="presParOf" srcId="{8CC71913-F39E-413D-BEA6-1D5A6650D1FB}" destId="{E9DA4C4C-E01A-4FAE-B32D-4CA79BF7782A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BFC27D-09DF-4080-9B75-DAE00AC912C5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4136254-B09F-4F02-928F-4D644AE4B119}">
      <dgm:prSet/>
      <dgm:spPr/>
      <dgm:t>
        <a:bodyPr/>
        <a:lstStyle/>
        <a:p>
          <a:r>
            <a:rPr lang="en-GB" dirty="0"/>
            <a:t>In short, leaving the EU has created many complications for the UK</a:t>
          </a:r>
          <a:endParaRPr lang="en-US" dirty="0"/>
        </a:p>
      </dgm:t>
    </dgm:pt>
    <dgm:pt modelId="{CC6CAE34-3C81-42BA-80A4-774A26AD4BF6}" type="parTrans" cxnId="{54AFA9D1-1BF8-4F29-BD94-F4BB3C06FCBC}">
      <dgm:prSet/>
      <dgm:spPr/>
      <dgm:t>
        <a:bodyPr/>
        <a:lstStyle/>
        <a:p>
          <a:endParaRPr lang="en-US"/>
        </a:p>
      </dgm:t>
    </dgm:pt>
    <dgm:pt modelId="{B7F5E333-39C4-4515-99CD-47117059B70E}" type="sibTrans" cxnId="{54AFA9D1-1BF8-4F29-BD94-F4BB3C06FCBC}">
      <dgm:prSet/>
      <dgm:spPr/>
      <dgm:t>
        <a:bodyPr/>
        <a:lstStyle/>
        <a:p>
          <a:endParaRPr lang="en-US"/>
        </a:p>
      </dgm:t>
    </dgm:pt>
    <dgm:pt modelId="{91083689-7800-4D12-8F7A-56595D1357ED}">
      <dgm:prSet/>
      <dgm:spPr/>
      <dgm:t>
        <a:bodyPr/>
        <a:lstStyle/>
        <a:p>
          <a:pPr rtl="0"/>
          <a:r>
            <a:rPr lang="en-GB" b="1" dirty="0"/>
            <a:t>Travelling is much more difficult</a:t>
          </a:r>
          <a:r>
            <a:rPr lang="en-GB" b="1" dirty="0">
              <a:latin typeface="Calibri Light" panose="020F0302020204030204"/>
            </a:rPr>
            <a:t> </a:t>
          </a:r>
          <a:r>
            <a:rPr lang="en-GB" b="1" dirty="0"/>
            <a:t>– more border checks </a:t>
          </a:r>
          <a:r>
            <a:rPr lang="en-GB" b="1" dirty="0">
              <a:latin typeface="Calibri Light" panose="020F0302020204030204"/>
            </a:rPr>
            <a:t> - but this has also helped the UK to make immigration rules more stringent</a:t>
          </a:r>
          <a:endParaRPr lang="en-US" b="1" dirty="0"/>
        </a:p>
      </dgm:t>
    </dgm:pt>
    <dgm:pt modelId="{51EFEFD8-8F10-4374-A4DB-14B937C87108}" type="parTrans" cxnId="{E6F7A8F6-385C-4DA6-8914-A5A7B5567285}">
      <dgm:prSet/>
      <dgm:spPr/>
      <dgm:t>
        <a:bodyPr/>
        <a:lstStyle/>
        <a:p>
          <a:endParaRPr lang="en-US"/>
        </a:p>
      </dgm:t>
    </dgm:pt>
    <dgm:pt modelId="{0D2DC31B-B8CB-4500-82A2-261BA5F0ED48}" type="sibTrans" cxnId="{E6F7A8F6-385C-4DA6-8914-A5A7B5567285}">
      <dgm:prSet/>
      <dgm:spPr/>
      <dgm:t>
        <a:bodyPr/>
        <a:lstStyle/>
        <a:p>
          <a:endParaRPr lang="en-US"/>
        </a:p>
      </dgm:t>
    </dgm:pt>
    <dgm:pt modelId="{F66FB3E6-0762-45CA-813B-05E1E233A41C}">
      <dgm:prSet/>
      <dgm:spPr/>
      <dgm:t>
        <a:bodyPr/>
        <a:lstStyle/>
        <a:p>
          <a:r>
            <a:rPr lang="en-GB" b="1" dirty="0"/>
            <a:t>Co-operation on international projects has been complicated </a:t>
          </a:r>
          <a:endParaRPr lang="en-US" b="1" dirty="0"/>
        </a:p>
      </dgm:t>
    </dgm:pt>
    <dgm:pt modelId="{FABD1AA0-E6F1-4CA6-A7F1-D3B10D0A621E}" type="parTrans" cxnId="{38A2421F-58E1-4DE0-AEC2-2654CFF94204}">
      <dgm:prSet/>
      <dgm:spPr/>
      <dgm:t>
        <a:bodyPr/>
        <a:lstStyle/>
        <a:p>
          <a:endParaRPr lang="en-US"/>
        </a:p>
      </dgm:t>
    </dgm:pt>
    <dgm:pt modelId="{A90BF54D-F724-47FE-9BB5-1B3D3ED905F9}" type="sibTrans" cxnId="{38A2421F-58E1-4DE0-AEC2-2654CFF94204}">
      <dgm:prSet/>
      <dgm:spPr/>
      <dgm:t>
        <a:bodyPr/>
        <a:lstStyle/>
        <a:p>
          <a:endParaRPr lang="en-US"/>
        </a:p>
      </dgm:t>
    </dgm:pt>
    <dgm:pt modelId="{19C64322-AA57-4CB8-A886-5F7B387A04E3}">
      <dgm:prSet/>
      <dgm:spPr/>
      <dgm:t>
        <a:bodyPr/>
        <a:lstStyle/>
        <a:p>
          <a:pPr rtl="0"/>
          <a:r>
            <a:rPr lang="en-GB" b="1" dirty="0">
              <a:latin typeface="Calibri Light" panose="020F0302020204030204"/>
            </a:rPr>
            <a:t>Trading</a:t>
          </a:r>
          <a:r>
            <a:rPr lang="en-GB" b="1" dirty="0"/>
            <a:t> between the UK and other countries has been disrupted</a:t>
          </a:r>
          <a:r>
            <a:rPr lang="en-GB" b="1" dirty="0">
              <a:latin typeface="Calibri Light" panose="020F0302020204030204"/>
            </a:rPr>
            <a:t> but</a:t>
          </a:r>
          <a:r>
            <a:rPr lang="en-GB" b="1" dirty="0"/>
            <a:t> we have</a:t>
          </a:r>
          <a:r>
            <a:rPr lang="en-GB" b="1" dirty="0">
              <a:latin typeface="Calibri Light" panose="020F0302020204030204"/>
            </a:rPr>
            <a:t> been able</a:t>
          </a:r>
          <a:r>
            <a:rPr lang="en-GB" b="1" dirty="0"/>
            <a:t> to form numerous new trade deals</a:t>
          </a:r>
          <a:r>
            <a:rPr lang="en-GB" b="1" dirty="0">
              <a:latin typeface="Calibri Light" panose="020F0302020204030204"/>
            </a:rPr>
            <a:t> such as the one with Australia</a:t>
          </a:r>
          <a:r>
            <a:rPr lang="en-GB" dirty="0">
              <a:latin typeface="Calibri Light" panose="020F0302020204030204"/>
            </a:rPr>
            <a:t> </a:t>
          </a:r>
          <a:endParaRPr lang="en-US" dirty="0"/>
        </a:p>
      </dgm:t>
    </dgm:pt>
    <dgm:pt modelId="{E05734EF-8B35-47A7-8BA3-1D4305BA7590}" type="parTrans" cxnId="{44EE9D61-6A54-4CE2-B2C9-044BD16B9EE3}">
      <dgm:prSet/>
      <dgm:spPr/>
      <dgm:t>
        <a:bodyPr/>
        <a:lstStyle/>
        <a:p>
          <a:endParaRPr lang="en-US"/>
        </a:p>
      </dgm:t>
    </dgm:pt>
    <dgm:pt modelId="{CF08A892-540E-43D1-83F8-5CCDC1B30C1A}" type="sibTrans" cxnId="{44EE9D61-6A54-4CE2-B2C9-044BD16B9EE3}">
      <dgm:prSet/>
      <dgm:spPr/>
      <dgm:t>
        <a:bodyPr/>
        <a:lstStyle/>
        <a:p>
          <a:endParaRPr lang="en-US"/>
        </a:p>
      </dgm:t>
    </dgm:pt>
    <dgm:pt modelId="{689A5B8F-A40E-4B55-8482-B45BBC885A79}" type="pres">
      <dgm:prSet presAssocID="{E8BFC27D-09DF-4080-9B75-DAE00AC912C5}" presName="Name0" presStyleCnt="0">
        <dgm:presLayoutVars>
          <dgm:dir/>
          <dgm:animLvl val="lvl"/>
          <dgm:resizeHandles val="exact"/>
        </dgm:presLayoutVars>
      </dgm:prSet>
      <dgm:spPr/>
    </dgm:pt>
    <dgm:pt modelId="{D5AABA10-6EA4-4841-A333-929E31948596}" type="pres">
      <dgm:prSet presAssocID="{74136254-B09F-4F02-928F-4D644AE4B119}" presName="linNode" presStyleCnt="0"/>
      <dgm:spPr/>
    </dgm:pt>
    <dgm:pt modelId="{4CE03C55-1DC3-4F5F-8570-BFF3D16815F5}" type="pres">
      <dgm:prSet presAssocID="{74136254-B09F-4F02-928F-4D644AE4B119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649C6BA0-D7DF-4C9E-9F1D-9678D6745525}" type="pres">
      <dgm:prSet presAssocID="{74136254-B09F-4F02-928F-4D644AE4B119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73D1D418-B956-465C-9B39-F45CB89F791D}" type="presOf" srcId="{91083689-7800-4D12-8F7A-56595D1357ED}" destId="{649C6BA0-D7DF-4C9E-9F1D-9678D6745525}" srcOrd="0" destOrd="0" presId="urn:microsoft.com/office/officeart/2005/8/layout/vList5"/>
    <dgm:cxn modelId="{38A2421F-58E1-4DE0-AEC2-2654CFF94204}" srcId="{74136254-B09F-4F02-928F-4D644AE4B119}" destId="{F66FB3E6-0762-45CA-813B-05E1E233A41C}" srcOrd="1" destOrd="0" parTransId="{FABD1AA0-E6F1-4CA6-A7F1-D3B10D0A621E}" sibTransId="{A90BF54D-F724-47FE-9BB5-1B3D3ED905F9}"/>
    <dgm:cxn modelId="{80127020-1765-44D3-909B-D94032D15C4B}" type="presOf" srcId="{19C64322-AA57-4CB8-A886-5F7B387A04E3}" destId="{649C6BA0-D7DF-4C9E-9F1D-9678D6745525}" srcOrd="0" destOrd="2" presId="urn:microsoft.com/office/officeart/2005/8/layout/vList5"/>
    <dgm:cxn modelId="{DAB56628-DE51-4D41-A0FD-20DC3C8C3A53}" type="presOf" srcId="{F66FB3E6-0762-45CA-813B-05E1E233A41C}" destId="{649C6BA0-D7DF-4C9E-9F1D-9678D6745525}" srcOrd="0" destOrd="1" presId="urn:microsoft.com/office/officeart/2005/8/layout/vList5"/>
    <dgm:cxn modelId="{ACE0CD5B-A329-40ED-A04E-D975B6654759}" type="presOf" srcId="{E8BFC27D-09DF-4080-9B75-DAE00AC912C5}" destId="{689A5B8F-A40E-4B55-8482-B45BBC885A79}" srcOrd="0" destOrd="0" presId="urn:microsoft.com/office/officeart/2005/8/layout/vList5"/>
    <dgm:cxn modelId="{44EE9D61-6A54-4CE2-B2C9-044BD16B9EE3}" srcId="{74136254-B09F-4F02-928F-4D644AE4B119}" destId="{19C64322-AA57-4CB8-A886-5F7B387A04E3}" srcOrd="2" destOrd="0" parTransId="{E05734EF-8B35-47A7-8BA3-1D4305BA7590}" sibTransId="{CF08A892-540E-43D1-83F8-5CCDC1B30C1A}"/>
    <dgm:cxn modelId="{54AFA9D1-1BF8-4F29-BD94-F4BB3C06FCBC}" srcId="{E8BFC27D-09DF-4080-9B75-DAE00AC912C5}" destId="{74136254-B09F-4F02-928F-4D644AE4B119}" srcOrd="0" destOrd="0" parTransId="{CC6CAE34-3C81-42BA-80A4-774A26AD4BF6}" sibTransId="{B7F5E333-39C4-4515-99CD-47117059B70E}"/>
    <dgm:cxn modelId="{BE2D82F3-D9B1-477A-AC6F-F4D130F2B66B}" type="presOf" srcId="{74136254-B09F-4F02-928F-4D644AE4B119}" destId="{4CE03C55-1DC3-4F5F-8570-BFF3D16815F5}" srcOrd="0" destOrd="0" presId="urn:microsoft.com/office/officeart/2005/8/layout/vList5"/>
    <dgm:cxn modelId="{E6F7A8F6-385C-4DA6-8914-A5A7B5567285}" srcId="{74136254-B09F-4F02-928F-4D644AE4B119}" destId="{91083689-7800-4D12-8F7A-56595D1357ED}" srcOrd="0" destOrd="0" parTransId="{51EFEFD8-8F10-4374-A4DB-14B937C87108}" sibTransId="{0D2DC31B-B8CB-4500-82A2-261BA5F0ED48}"/>
    <dgm:cxn modelId="{3ADC40A9-6AF0-4FF4-A4EE-84CCB296CB1A}" type="presParOf" srcId="{689A5B8F-A40E-4B55-8482-B45BBC885A79}" destId="{D5AABA10-6EA4-4841-A333-929E31948596}" srcOrd="0" destOrd="0" presId="urn:microsoft.com/office/officeart/2005/8/layout/vList5"/>
    <dgm:cxn modelId="{58131705-5035-43C7-86F9-A5A5C402408B}" type="presParOf" srcId="{D5AABA10-6EA4-4841-A333-929E31948596}" destId="{4CE03C55-1DC3-4F5F-8570-BFF3D16815F5}" srcOrd="0" destOrd="0" presId="urn:microsoft.com/office/officeart/2005/8/layout/vList5"/>
    <dgm:cxn modelId="{B10A362E-C2DE-4F4F-9A53-1B1A155CC776}" type="presParOf" srcId="{D5AABA10-6EA4-4841-A333-929E31948596}" destId="{649C6BA0-D7DF-4C9E-9F1D-9678D674552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15DC14-A74E-4E7A-870F-1381BF6AB926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EE9F37-0AB9-4007-BB05-BB9AAC10176A}">
      <dsp:nvSpPr>
        <dsp:cNvPr id="0" name=""/>
        <dsp:cNvSpPr/>
      </dsp:nvSpPr>
      <dsp:spPr>
        <a:xfrm rot="8100000">
          <a:off x="66922" y="501406"/>
          <a:ext cx="319993" cy="319993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B5C63C-DC40-4D8C-90EA-968FD614FB1D}">
      <dsp:nvSpPr>
        <dsp:cNvPr id="0" name=""/>
        <dsp:cNvSpPr/>
      </dsp:nvSpPr>
      <dsp:spPr>
        <a:xfrm>
          <a:off x="102470" y="536955"/>
          <a:ext cx="248896" cy="24889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779530-A83B-4DFE-9B55-657F186C1E55}">
      <dsp:nvSpPr>
        <dsp:cNvPr id="0" name=""/>
        <dsp:cNvSpPr/>
      </dsp:nvSpPr>
      <dsp:spPr>
        <a:xfrm>
          <a:off x="453188" y="887672"/>
          <a:ext cx="2916487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The Referendum: UK citizens voted to leave the European Union (a close tie of 52 to 48%) </a:t>
          </a:r>
        </a:p>
      </dsp:txBody>
      <dsp:txXfrm>
        <a:off x="453188" y="887672"/>
        <a:ext cx="2916487" cy="1287996"/>
      </dsp:txXfrm>
    </dsp:sp>
    <dsp:sp modelId="{2F7B2508-D391-4001-A2CE-C3017000CDA9}">
      <dsp:nvSpPr>
        <dsp:cNvPr id="0" name=""/>
        <dsp:cNvSpPr/>
      </dsp:nvSpPr>
      <dsp:spPr>
        <a:xfrm>
          <a:off x="453188" y="435133"/>
          <a:ext cx="2916487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23 June 2016</a:t>
          </a:r>
        </a:p>
      </dsp:txBody>
      <dsp:txXfrm>
        <a:off x="453188" y="435133"/>
        <a:ext cx="2916487" cy="452539"/>
      </dsp:txXfrm>
    </dsp:sp>
    <dsp:sp modelId="{05571A99-3901-4758-A2C5-E0E2EF961D29}">
      <dsp:nvSpPr>
        <dsp:cNvPr id="0" name=""/>
        <dsp:cNvSpPr/>
      </dsp:nvSpPr>
      <dsp:spPr>
        <a:xfrm>
          <a:off x="226918" y="887672"/>
          <a:ext cx="0" cy="1287996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45BCC2-1A77-42D6-A6FF-153423D44056}">
      <dsp:nvSpPr>
        <dsp:cNvPr id="0" name=""/>
        <dsp:cNvSpPr/>
      </dsp:nvSpPr>
      <dsp:spPr>
        <a:xfrm>
          <a:off x="185317" y="2134940"/>
          <a:ext cx="81457" cy="8145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07E70-4031-4EC6-9934-76D846D9B7F8}">
      <dsp:nvSpPr>
        <dsp:cNvPr id="0" name=""/>
        <dsp:cNvSpPr/>
      </dsp:nvSpPr>
      <dsp:spPr>
        <a:xfrm rot="18900000">
          <a:off x="1817037" y="3529937"/>
          <a:ext cx="319993" cy="319993"/>
        </a:xfrm>
        <a:prstGeom prst="teardrop">
          <a:avLst>
            <a:gd name="adj" fmla="val 115000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D89338-EB86-4DF2-8C8B-9AC98D267D06}">
      <dsp:nvSpPr>
        <dsp:cNvPr id="0" name=""/>
        <dsp:cNvSpPr/>
      </dsp:nvSpPr>
      <dsp:spPr>
        <a:xfrm>
          <a:off x="1852585" y="3565486"/>
          <a:ext cx="248896" cy="24889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043A5A-E6FE-488C-A940-36C106B68805}">
      <dsp:nvSpPr>
        <dsp:cNvPr id="0" name=""/>
        <dsp:cNvSpPr/>
      </dsp:nvSpPr>
      <dsp:spPr>
        <a:xfrm>
          <a:off x="2203303" y="2175669"/>
          <a:ext cx="2916487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Parliament rejected (x3) Theresa May's withdrawal agreement</a:t>
          </a:r>
        </a:p>
      </dsp:txBody>
      <dsp:txXfrm>
        <a:off x="2203303" y="2175669"/>
        <a:ext cx="2916487" cy="1287996"/>
      </dsp:txXfrm>
    </dsp:sp>
    <dsp:sp modelId="{8DB98B7F-0483-4A6B-8358-513009018CDE}">
      <dsp:nvSpPr>
        <dsp:cNvPr id="0" name=""/>
        <dsp:cNvSpPr/>
      </dsp:nvSpPr>
      <dsp:spPr>
        <a:xfrm>
          <a:off x="2203303" y="3463665"/>
          <a:ext cx="2916487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Jan.–Mar. 2019</a:t>
          </a:r>
        </a:p>
      </dsp:txBody>
      <dsp:txXfrm>
        <a:off x="2203303" y="3463665"/>
        <a:ext cx="2916487" cy="452539"/>
      </dsp:txXfrm>
    </dsp:sp>
    <dsp:sp modelId="{1489CBEF-F058-4B59-A387-7B8D89552136}">
      <dsp:nvSpPr>
        <dsp:cNvPr id="0" name=""/>
        <dsp:cNvSpPr/>
      </dsp:nvSpPr>
      <dsp:spPr>
        <a:xfrm>
          <a:off x="1977034" y="2175669"/>
          <a:ext cx="0" cy="1287996"/>
        </a:xfrm>
        <a:prstGeom prst="line">
          <a:avLst/>
        </a:prstGeom>
        <a:noFill/>
        <a:ln w="1270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3F5941-3A90-41AC-B1BD-2DD4F307346F}">
      <dsp:nvSpPr>
        <dsp:cNvPr id="0" name=""/>
        <dsp:cNvSpPr/>
      </dsp:nvSpPr>
      <dsp:spPr>
        <a:xfrm>
          <a:off x="1935432" y="2134940"/>
          <a:ext cx="81457" cy="81457"/>
        </a:xfrm>
        <a:prstGeom prst="ellipse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F2274E-7BA0-49F1-8A93-9E5443B2C3B7}">
      <dsp:nvSpPr>
        <dsp:cNvPr id="0" name=""/>
        <dsp:cNvSpPr/>
      </dsp:nvSpPr>
      <dsp:spPr>
        <a:xfrm rot="8100000">
          <a:off x="3567152" y="501406"/>
          <a:ext cx="319993" cy="319993"/>
        </a:xfrm>
        <a:prstGeom prst="teardrop">
          <a:avLst>
            <a:gd name="adj" fmla="val 115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B13587-A1E0-4393-BBF6-7139D7ECEEA7}">
      <dsp:nvSpPr>
        <dsp:cNvPr id="0" name=""/>
        <dsp:cNvSpPr/>
      </dsp:nvSpPr>
      <dsp:spPr>
        <a:xfrm>
          <a:off x="3602701" y="536955"/>
          <a:ext cx="248896" cy="24889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338904-2B92-45DB-9AD1-24EFC512E508}">
      <dsp:nvSpPr>
        <dsp:cNvPr id="0" name=""/>
        <dsp:cNvSpPr/>
      </dsp:nvSpPr>
      <dsp:spPr>
        <a:xfrm>
          <a:off x="3953419" y="887672"/>
          <a:ext cx="2916487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Boris Johnson wins the majority to 'Get Brexit Done'</a:t>
          </a:r>
        </a:p>
      </dsp:txBody>
      <dsp:txXfrm>
        <a:off x="3953419" y="887672"/>
        <a:ext cx="2916487" cy="1287996"/>
      </dsp:txXfrm>
    </dsp:sp>
    <dsp:sp modelId="{BACBCD26-8D6B-4031-A3B0-253738E2C721}">
      <dsp:nvSpPr>
        <dsp:cNvPr id="0" name=""/>
        <dsp:cNvSpPr/>
      </dsp:nvSpPr>
      <dsp:spPr>
        <a:xfrm>
          <a:off x="3953419" y="435133"/>
          <a:ext cx="2916487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Dec. 2019</a:t>
          </a:r>
        </a:p>
      </dsp:txBody>
      <dsp:txXfrm>
        <a:off x="3953419" y="435133"/>
        <a:ext cx="2916487" cy="452539"/>
      </dsp:txXfrm>
    </dsp:sp>
    <dsp:sp modelId="{C5FDD629-2D7E-4B60-8753-141FA3C0EE72}">
      <dsp:nvSpPr>
        <dsp:cNvPr id="0" name=""/>
        <dsp:cNvSpPr/>
      </dsp:nvSpPr>
      <dsp:spPr>
        <a:xfrm>
          <a:off x="3727149" y="887672"/>
          <a:ext cx="0" cy="1287996"/>
        </a:xfrm>
        <a:prstGeom prst="line">
          <a:avLst/>
        </a:prstGeom>
        <a:noFill/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CBF2BE-F9DC-4DA7-8D3E-0DD40FC5B011}">
      <dsp:nvSpPr>
        <dsp:cNvPr id="0" name=""/>
        <dsp:cNvSpPr/>
      </dsp:nvSpPr>
      <dsp:spPr>
        <a:xfrm>
          <a:off x="3685547" y="2134940"/>
          <a:ext cx="81457" cy="81457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4708E4-F24E-4012-A9C2-62C926222473}">
      <dsp:nvSpPr>
        <dsp:cNvPr id="0" name=""/>
        <dsp:cNvSpPr/>
      </dsp:nvSpPr>
      <dsp:spPr>
        <a:xfrm rot="18900000">
          <a:off x="5317268" y="3529937"/>
          <a:ext cx="319993" cy="319993"/>
        </a:xfrm>
        <a:prstGeom prst="teardrop">
          <a:avLst>
            <a:gd name="adj" fmla="val 115000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64BD83-6D7D-4C63-8746-2EA29C700ADB}">
      <dsp:nvSpPr>
        <dsp:cNvPr id="0" name=""/>
        <dsp:cNvSpPr/>
      </dsp:nvSpPr>
      <dsp:spPr>
        <a:xfrm>
          <a:off x="5352816" y="3565486"/>
          <a:ext cx="248896" cy="24889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386125-7D64-43C6-BAA2-2F32E715DC5D}">
      <dsp:nvSpPr>
        <dsp:cNvPr id="0" name=""/>
        <dsp:cNvSpPr/>
      </dsp:nvSpPr>
      <dsp:spPr>
        <a:xfrm>
          <a:off x="5703534" y="2175669"/>
          <a:ext cx="2916487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he passes the withdrawal agreement through parliaments </a:t>
          </a:r>
        </a:p>
      </dsp:txBody>
      <dsp:txXfrm>
        <a:off x="5703534" y="2175669"/>
        <a:ext cx="2916487" cy="1287996"/>
      </dsp:txXfrm>
    </dsp:sp>
    <dsp:sp modelId="{93CEF816-5FCF-4CCF-8D07-9C97562AE9E8}">
      <dsp:nvSpPr>
        <dsp:cNvPr id="0" name=""/>
        <dsp:cNvSpPr/>
      </dsp:nvSpPr>
      <dsp:spPr>
        <a:xfrm>
          <a:off x="5703534" y="3463665"/>
          <a:ext cx="2916487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Jan. 2020</a:t>
          </a:r>
        </a:p>
      </dsp:txBody>
      <dsp:txXfrm>
        <a:off x="5703534" y="3463665"/>
        <a:ext cx="2916487" cy="452539"/>
      </dsp:txXfrm>
    </dsp:sp>
    <dsp:sp modelId="{A063366B-DD40-46A9-8E72-8EDCB76869DB}">
      <dsp:nvSpPr>
        <dsp:cNvPr id="0" name=""/>
        <dsp:cNvSpPr/>
      </dsp:nvSpPr>
      <dsp:spPr>
        <a:xfrm>
          <a:off x="5477264" y="2175669"/>
          <a:ext cx="0" cy="1287996"/>
        </a:xfrm>
        <a:prstGeom prst="line">
          <a:avLst/>
        </a:prstGeom>
        <a:noFill/>
        <a:ln w="1270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0DC2B1-A6D8-44CE-9389-01EDEEF32067}">
      <dsp:nvSpPr>
        <dsp:cNvPr id="0" name=""/>
        <dsp:cNvSpPr/>
      </dsp:nvSpPr>
      <dsp:spPr>
        <a:xfrm>
          <a:off x="5435663" y="2134940"/>
          <a:ext cx="81457" cy="81457"/>
        </a:xfrm>
        <a:prstGeom prst="ellipse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C5A6F5-B366-4C18-893D-27632AC10BA6}">
      <dsp:nvSpPr>
        <dsp:cNvPr id="0" name=""/>
        <dsp:cNvSpPr/>
      </dsp:nvSpPr>
      <dsp:spPr>
        <a:xfrm rot="8100000">
          <a:off x="7067383" y="501406"/>
          <a:ext cx="319993" cy="319993"/>
        </a:xfrm>
        <a:prstGeom prst="teardrop">
          <a:avLst>
            <a:gd name="adj" fmla="val 115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FBD9F5-CF07-4DA7-B6DC-85277660C881}">
      <dsp:nvSpPr>
        <dsp:cNvPr id="0" name=""/>
        <dsp:cNvSpPr/>
      </dsp:nvSpPr>
      <dsp:spPr>
        <a:xfrm>
          <a:off x="7102931" y="536955"/>
          <a:ext cx="248896" cy="24889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7D784B-4FF2-41E1-998E-80F0550B7787}">
      <dsp:nvSpPr>
        <dsp:cNvPr id="0" name=""/>
        <dsp:cNvSpPr/>
      </dsp:nvSpPr>
      <dsp:spPr>
        <a:xfrm>
          <a:off x="7453649" y="887672"/>
          <a:ext cx="2916487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After a years' transition period, we leave the EU at 11pm in December 2020.</a:t>
          </a:r>
        </a:p>
      </dsp:txBody>
      <dsp:txXfrm>
        <a:off x="7453649" y="887672"/>
        <a:ext cx="2916487" cy="1287996"/>
      </dsp:txXfrm>
    </dsp:sp>
    <dsp:sp modelId="{1B403E93-E15F-4812-ABE2-7A6DFFD80335}">
      <dsp:nvSpPr>
        <dsp:cNvPr id="0" name=""/>
        <dsp:cNvSpPr/>
      </dsp:nvSpPr>
      <dsp:spPr>
        <a:xfrm>
          <a:off x="7453649" y="435133"/>
          <a:ext cx="2916487" cy="452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Dec. 2020</a:t>
          </a:r>
        </a:p>
      </dsp:txBody>
      <dsp:txXfrm>
        <a:off x="7453649" y="435133"/>
        <a:ext cx="2916487" cy="452539"/>
      </dsp:txXfrm>
    </dsp:sp>
    <dsp:sp modelId="{1BDBD811-3B32-4C5B-B98D-E1F123B9031E}">
      <dsp:nvSpPr>
        <dsp:cNvPr id="0" name=""/>
        <dsp:cNvSpPr/>
      </dsp:nvSpPr>
      <dsp:spPr>
        <a:xfrm>
          <a:off x="7227380" y="887672"/>
          <a:ext cx="0" cy="1287996"/>
        </a:xfrm>
        <a:prstGeom prst="line">
          <a:avLst/>
        </a:prstGeom>
        <a:noFill/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8AE1C4-39E3-4FA5-AEE9-D622EBE274E5}">
      <dsp:nvSpPr>
        <dsp:cNvPr id="0" name=""/>
        <dsp:cNvSpPr/>
      </dsp:nvSpPr>
      <dsp:spPr>
        <a:xfrm>
          <a:off x="7185778" y="2134940"/>
          <a:ext cx="81457" cy="81457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9C6BA0-D7DF-4C9E-9F1D-9678D6745525}">
      <dsp:nvSpPr>
        <dsp:cNvPr id="0" name=""/>
        <dsp:cNvSpPr/>
      </dsp:nvSpPr>
      <dsp:spPr>
        <a:xfrm rot="5400000">
          <a:off x="5410072" y="-1189323"/>
          <a:ext cx="3481070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b="1" kern="1200" dirty="0"/>
            <a:t>Travelling is much more difficult</a:t>
          </a:r>
          <a:r>
            <a:rPr lang="en-GB" sz="2300" b="1" kern="1200" dirty="0">
              <a:latin typeface="Calibri Light" panose="020F0302020204030204"/>
            </a:rPr>
            <a:t> </a:t>
          </a:r>
          <a:r>
            <a:rPr lang="en-GB" sz="2300" b="1" kern="1200" dirty="0"/>
            <a:t>– more border checks </a:t>
          </a:r>
          <a:r>
            <a:rPr lang="en-GB" sz="2300" b="1" kern="1200" dirty="0">
              <a:latin typeface="Calibri Light" panose="020F0302020204030204"/>
            </a:rPr>
            <a:t> - but this has also helped the UK to make immigration rules more stringent</a:t>
          </a:r>
          <a:endParaRPr lang="en-US" sz="2300" b="1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b="1" kern="1200" dirty="0"/>
            <a:t>Co-operation on international projects has been complicated </a:t>
          </a:r>
          <a:endParaRPr lang="en-US" sz="2300" b="1" kern="1200" dirty="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b="1" kern="1200" dirty="0">
              <a:latin typeface="Calibri Light" panose="020F0302020204030204"/>
            </a:rPr>
            <a:t>Trading</a:t>
          </a:r>
          <a:r>
            <a:rPr lang="en-GB" sz="2300" b="1" kern="1200" dirty="0"/>
            <a:t> between the UK and other countries has been disrupted</a:t>
          </a:r>
          <a:r>
            <a:rPr lang="en-GB" sz="2300" b="1" kern="1200" dirty="0">
              <a:latin typeface="Calibri Light" panose="020F0302020204030204"/>
            </a:rPr>
            <a:t> but</a:t>
          </a:r>
          <a:r>
            <a:rPr lang="en-GB" sz="2300" b="1" kern="1200" dirty="0"/>
            <a:t> we have</a:t>
          </a:r>
          <a:r>
            <a:rPr lang="en-GB" sz="2300" b="1" kern="1200" dirty="0">
              <a:latin typeface="Calibri Light" panose="020F0302020204030204"/>
            </a:rPr>
            <a:t> been able</a:t>
          </a:r>
          <a:r>
            <a:rPr lang="en-GB" sz="2300" b="1" kern="1200" dirty="0"/>
            <a:t> to form numerous new trade deals</a:t>
          </a:r>
          <a:r>
            <a:rPr lang="en-GB" sz="2300" b="1" kern="1200" dirty="0">
              <a:latin typeface="Calibri Light" panose="020F0302020204030204"/>
            </a:rPr>
            <a:t> such as the one with Australia</a:t>
          </a:r>
          <a:r>
            <a:rPr lang="en-GB" sz="2300" kern="1200" dirty="0">
              <a:latin typeface="Calibri Light" panose="020F0302020204030204"/>
            </a:rPr>
            <a:t> </a:t>
          </a:r>
          <a:endParaRPr lang="en-US" sz="2300" kern="1200" dirty="0"/>
        </a:p>
      </dsp:txBody>
      <dsp:txXfrm rot="-5400000">
        <a:off x="3785615" y="605066"/>
        <a:ext cx="6560052" cy="3141206"/>
      </dsp:txXfrm>
    </dsp:sp>
    <dsp:sp modelId="{4CE03C55-1DC3-4F5F-8570-BFF3D16815F5}">
      <dsp:nvSpPr>
        <dsp:cNvPr id="0" name=""/>
        <dsp:cNvSpPr/>
      </dsp:nvSpPr>
      <dsp:spPr>
        <a:xfrm>
          <a:off x="0" y="0"/>
          <a:ext cx="3785616" cy="43513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kern="1200" dirty="0"/>
            <a:t>In short, leaving the EU has created many complications for the UK</a:t>
          </a:r>
          <a:endParaRPr lang="en-US" sz="4300" kern="1200" dirty="0"/>
        </a:p>
      </dsp:txBody>
      <dsp:txXfrm>
        <a:off x="184799" y="184799"/>
        <a:ext cx="3416018" cy="3981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E8472-F2B8-44A3-11ED-42958D33B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GB">
                <a:cs typeface="Calibri Light"/>
              </a:rPr>
              <a:t>EPAS Debate 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60B54E-B34D-28B2-5AFF-D34C7639A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cs typeface="Calibri"/>
              </a:rPr>
              <a:t>European Parliament Ambassador 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9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8D721-5799-7121-8044-32815D8F7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What is happening in Ukraine...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E19B9-61F1-2F14-097C-08A586605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>
                <a:cs typeface="Calibri"/>
              </a:rPr>
              <a:t>24 Feb 2022 – Putin orders tens of thousands of Russian troops to march into Ukraine, North, South and East.</a:t>
            </a:r>
          </a:p>
          <a:p>
            <a:r>
              <a:rPr lang="en-GB">
                <a:cs typeface="Calibri"/>
              </a:rPr>
              <a:t>9000 Ukrainian civilians including 500 children are estimated to have been killed by the war.</a:t>
            </a:r>
          </a:p>
          <a:p>
            <a:r>
              <a:rPr lang="en-GB">
                <a:cs typeface="Calibri"/>
              </a:rPr>
              <a:t>The international community has poured aid into Ukraine, with the USA, EU and UK sending over 100 billion euros collectively as well as countless arms donations.</a:t>
            </a:r>
          </a:p>
          <a:p>
            <a:r>
              <a:rPr lang="en-GB">
                <a:cs typeface="Calibri"/>
              </a:rPr>
              <a:t>There is still no end in sight.</a:t>
            </a:r>
          </a:p>
          <a:p>
            <a:r>
              <a:rPr lang="en-GB">
                <a:cs typeface="Calibri"/>
              </a:rPr>
              <a:t>Should Donald Trump become the next US President, there are strong signs that he will dramatically decrease aid to Ukraine.</a:t>
            </a:r>
          </a:p>
          <a:p>
            <a:endParaRPr lang="en-GB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0244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CE5C5-485D-A4E1-F10B-5DC8CE5FB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The EU should focus on Ukraine over other countries at war.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5EBFD-64D3-9DEA-D4DF-F01C59F39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cs typeface="Calibri"/>
              </a:rPr>
              <a:t>Agree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636A21-5B86-857A-F24E-96B0A0A47A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>
                <a:cs typeface="Calibri"/>
              </a:rPr>
              <a:t>Ukraine is trying to become a member of the EU</a:t>
            </a:r>
          </a:p>
          <a:p>
            <a:r>
              <a:rPr lang="en-GB">
                <a:cs typeface="Calibri"/>
              </a:rPr>
              <a:t>EU already in a free trade agreement with Ukraine</a:t>
            </a:r>
          </a:p>
          <a:p>
            <a:r>
              <a:rPr lang="en-GB">
                <a:cs typeface="Calibri"/>
              </a:rPr>
              <a:t>Thus they have greater obligation to them</a:t>
            </a:r>
          </a:p>
          <a:p>
            <a:r>
              <a:rPr lang="en-GB">
                <a:cs typeface="Calibri"/>
              </a:rPr>
              <a:t>It borders so many EU countries so if a major war does happen it will most probably spill over</a:t>
            </a:r>
          </a:p>
          <a:p>
            <a:endParaRPr lang="en-GB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9773E3-1448-8DD3-1326-4396D26F7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cs typeface="Calibri"/>
              </a:rPr>
              <a:t>Disagree</a:t>
            </a:r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9F2E39-0366-D1CE-62DE-00AA9F06F64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dirty="0">
                <a:cs typeface="Calibri"/>
              </a:rPr>
              <a:t>The EU is the biggest economic block in the world (bar China) so has economic obligations</a:t>
            </a:r>
          </a:p>
          <a:p>
            <a:r>
              <a:rPr lang="en-GB" dirty="0">
                <a:cs typeface="Calibri"/>
              </a:rPr>
              <a:t>Many countries in the world are former European colonies so we have obligations</a:t>
            </a:r>
          </a:p>
          <a:p>
            <a:r>
              <a:rPr lang="en-GB" dirty="0">
                <a:cs typeface="Calibri"/>
              </a:rPr>
              <a:t>All EU countries are members of the UN which is to maintain international peace and security</a:t>
            </a:r>
          </a:p>
        </p:txBody>
      </p:sp>
    </p:spTree>
    <p:extLst>
      <p:ext uri="{BB962C8B-B14F-4D97-AF65-F5344CB8AC3E}">
        <p14:creationId xmlns:p14="http://schemas.microsoft.com/office/powerpoint/2010/main" val="4038201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36363D-28AC-DA34-774D-0812B9FE1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GB">
                <a:cs typeface="Calibri Light"/>
              </a:rPr>
              <a:t>Vote!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4CF849-62EB-EF0A-969E-DDCB6B759B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GB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6491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473AE2-B16F-C9E1-B66D-073B4D41F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BA29CC-BC6E-6826-F64E-F97ACD4ED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15F378-A35F-B33B-92A1-76BBB974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18DAE68-1B74-B4F3-1F05-A33E93F97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8D844FA-BF8C-B5FF-D620-74FCD9CDB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9BD957-5F0E-BAE0-D9DE-A9459C61E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GB" sz="4700">
                <a:cs typeface="Calibri Light"/>
              </a:rPr>
              <a:t>Should the UK have left the EU?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AC0CE4-3DEA-9153-CD4D-8B4F10892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>
                <a:cs typeface="Calibri"/>
              </a:rPr>
              <a:t>Yes or No?</a:t>
            </a:r>
            <a:endParaRPr lang="en-GB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FB49A4DA-53D6-B518-13E6-60BE71FBD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E3C2C91-E36C-F2C1-8258-A58F239E2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96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122BE2-C58D-655C-2C2E-526F33B5D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GB">
                <a:solidFill>
                  <a:srgbClr val="FFFFFF"/>
                </a:solidFill>
                <a:cs typeface="Calibri Light"/>
              </a:rPr>
              <a:t>A little context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5CE0D85-D1DD-C614-7054-4A85C8442A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813764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93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3037A1-D1F5-7E5B-7A98-30591B04C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GB">
                <a:solidFill>
                  <a:srgbClr val="FFFFFF"/>
                </a:solidFill>
                <a:cs typeface="Calibri Light"/>
              </a:rPr>
              <a:t>What has happened since then?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BFFE48-03E6-E13E-EF71-CB54F0FDF0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485562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6583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CA692-E99C-CAC1-3B54-A8E62647C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FF31D-A039-1409-C945-C49F7FE24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cs typeface="Calibri Light"/>
              </a:rPr>
              <a:t>Should the UK have left the EU?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7BDAC-CCC6-12B3-055C-DEF1365277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cs typeface="Calibri"/>
              </a:rPr>
              <a:t>Agree 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FDED71-AC8B-53D7-FE33-D983B1D6ED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cs typeface="Calibri"/>
              </a:rPr>
              <a:t>Disagree</a:t>
            </a:r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7BD46A-3043-2643-5BCB-72E815E5F0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66313" y="2505075"/>
            <a:ext cx="5183188" cy="368458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/>
              <a:t>We left the EU for a multitude of reasons, and we should stick to that. We should honor the 51% majority </a:t>
            </a:r>
            <a:endParaRPr lang="en-US" sz="2000">
              <a:cs typeface="Calibri"/>
            </a:endParaRPr>
          </a:p>
          <a:p>
            <a:r>
              <a:rPr lang="en-US" sz="2000"/>
              <a:t>Could create our own recovery plan that is similar on our own terms that could be just as successful</a:t>
            </a:r>
            <a:endParaRPr lang="en-US" sz="2000">
              <a:cs typeface="Calibri"/>
            </a:endParaRPr>
          </a:p>
          <a:p>
            <a:r>
              <a:rPr lang="en-US" sz="2000"/>
              <a:t>Other countries can function and successfully without the EU. </a:t>
            </a:r>
            <a:endParaRPr lang="en-US" sz="2000">
              <a:cs typeface="Calibri"/>
            </a:endParaRPr>
          </a:p>
          <a:p>
            <a:r>
              <a:rPr lang="en-US" sz="2000"/>
              <a:t>We will be able to focus on spending money purely on British recovery and won't be weighed down by supporting other economies.</a:t>
            </a:r>
            <a:endParaRPr lang="en-US" sz="2000">
              <a:cs typeface="Calibri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8AD81F5-FD83-42DB-EDE8-244F4111F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2542" y="2505075"/>
            <a:ext cx="5157787" cy="36845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ea typeface="+mn-lt"/>
                <a:cs typeface="+mn-lt"/>
              </a:rPr>
              <a:t>Many people were uneducated on what Brexit truly meant when they voted to leave, so the vote was unfair</a:t>
            </a:r>
            <a:endParaRPr lang="en-US"/>
          </a:p>
          <a:p>
            <a:r>
              <a:rPr lang="en-US" sz="2000">
                <a:ea typeface="+mn-lt"/>
                <a:cs typeface="+mn-lt"/>
              </a:rPr>
              <a:t>The UK may get left behind economically and culturally compared to the EU countries. </a:t>
            </a:r>
            <a:endParaRPr lang="en-US"/>
          </a:p>
          <a:p>
            <a:r>
              <a:rPr lang="en-US" sz="2000">
                <a:ea typeface="+mn-lt"/>
                <a:cs typeface="+mn-lt"/>
              </a:rPr>
              <a:t>Creating our own plan does not work as we don’t have the large-scale funding nor the backing of neighboring countries</a:t>
            </a:r>
          </a:p>
          <a:p>
            <a:r>
              <a:rPr lang="en-US" sz="2000">
                <a:ea typeface="+mn-lt"/>
                <a:cs typeface="+mn-lt"/>
              </a:rPr>
              <a:t>We didn’t get the Brexit deal most had hoped for and without this EU countries may be less willing to trade with us. </a:t>
            </a: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2360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717A90-8C61-7F57-6DB9-E206CA846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57C8EA-3DA9-ED9C-7A8A-67512CC9F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2D8D36-6D28-1C1B-5584-9D92976718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455DB843-6A30-2548-3E21-EEEB2377F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0D4B506-F7C8-F4F3-97BA-239DDBDEB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2A531E3-A4F8-B4C9-944B-24C98BD8C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2F07F9-8FAD-CC1C-68DD-8F41B9F43C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GB">
                <a:cs typeface="Calibri Light"/>
              </a:rPr>
              <a:t>Vote!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1446F2-5408-C521-4385-E22F102BDA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GB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3459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D6C5D-90CB-BF4B-9FF9-E80846392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What is the European Parliament Ambassador Scheme?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6220F-90E9-BCB2-54EC-EAFF206AA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cs typeface="Calibri"/>
              </a:rPr>
              <a:t>We are working to promote the work of the European Parliament in the UK.</a:t>
            </a:r>
          </a:p>
          <a:p>
            <a:r>
              <a:rPr lang="en-GB">
                <a:cs typeface="Calibri"/>
              </a:rPr>
              <a:t>We have been running events to help you understand other European countries and how the European Parliament can impact them</a:t>
            </a:r>
          </a:p>
          <a:p>
            <a:r>
              <a:rPr lang="en-GB">
                <a:cs typeface="Calibri"/>
              </a:rPr>
              <a:t>You might have seen our information point in the top corridor?</a:t>
            </a:r>
          </a:p>
          <a:p>
            <a:r>
              <a:rPr lang="en-GB">
                <a:cs typeface="Calibri"/>
              </a:rPr>
              <a:t>You might have followed us on Instagram @stroudhighepas?</a:t>
            </a:r>
          </a:p>
          <a:p>
            <a:r>
              <a:rPr lang="en-GB">
                <a:cs typeface="Calibri"/>
              </a:rPr>
              <a:t>You might have participated in our stall at the Christmas fair?</a:t>
            </a:r>
          </a:p>
          <a:p>
            <a:r>
              <a:rPr lang="en-GB">
                <a:cs typeface="Calibri"/>
              </a:rPr>
              <a:t>You will soon have the opportunity to participate in an EUI quiz!</a:t>
            </a:r>
          </a:p>
          <a:p>
            <a:endParaRPr lang="en-GB">
              <a:cs typeface="Calibri"/>
            </a:endParaRPr>
          </a:p>
          <a:p>
            <a:endParaRPr lang="en-GB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8933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A2326F-B7E6-E343-CA1F-4D8106F8B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  <a:cs typeface="Calibri Light"/>
              </a:rPr>
              <a:t>How are the debates going to work?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85694-83F1-651B-3654-3C63EB040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>
                <a:cs typeface="Calibri"/>
              </a:rPr>
              <a:t>We are going to be debating some topics revolving the EU</a:t>
            </a:r>
          </a:p>
          <a:p>
            <a:r>
              <a:rPr lang="en-GB">
                <a:cs typeface="Calibri"/>
              </a:rPr>
              <a:t>First, we will give you some background info!</a:t>
            </a:r>
          </a:p>
          <a:p>
            <a:r>
              <a:rPr lang="en-GB">
                <a:cs typeface="Calibri"/>
              </a:rPr>
              <a:t>Then we will suggest some arguments for and against</a:t>
            </a:r>
          </a:p>
          <a:p>
            <a:r>
              <a:rPr lang="en-GB">
                <a:cs typeface="Calibri"/>
              </a:rPr>
              <a:t>You will get to choose whether you agree or disagree</a:t>
            </a:r>
          </a:p>
          <a:p>
            <a:r>
              <a:rPr lang="en-GB">
                <a:cs typeface="Calibri"/>
              </a:rPr>
              <a:t>We debate!</a:t>
            </a:r>
          </a:p>
          <a:p>
            <a:r>
              <a:rPr lang="en-GB">
                <a:cs typeface="Calibri"/>
              </a:rPr>
              <a:t>And then finally we'll hold a vote by a show of hands to find out where the majority lies</a:t>
            </a:r>
          </a:p>
        </p:txBody>
      </p:sp>
    </p:spTree>
    <p:extLst>
      <p:ext uri="{BB962C8B-B14F-4D97-AF65-F5344CB8AC3E}">
        <p14:creationId xmlns:p14="http://schemas.microsoft.com/office/powerpoint/2010/main" val="541613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9AC6B73-A686-1119-3BEE-10CE2548F9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GB" sz="4200">
                <a:cs typeface="Calibri Light"/>
              </a:rPr>
              <a:t>Should the climate change be the EU's top priority?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73AC77-B0A4-C495-EBD1-0F3A9EE24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>
                <a:cs typeface="Calibri"/>
              </a:rPr>
              <a:t>Yes, or No?</a:t>
            </a:r>
          </a:p>
          <a:p>
            <a:endParaRPr lang="en-GB">
              <a:cs typeface="Calibri"/>
            </a:endParaRPr>
          </a:p>
          <a:p>
            <a:endParaRPr lang="en-GB">
              <a:cs typeface="Calibri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78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rrows pointing towards light">
            <a:extLst>
              <a:ext uri="{FF2B5EF4-FFF2-40B4-BE49-F238E27FC236}">
                <a16:creationId xmlns:a16="http://schemas.microsoft.com/office/drawing/2014/main" id="{CC317345-63B2-16A7-BC13-54787AA76E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56" r="43362" b="-4"/>
          <a:stretch/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D54BF4-C280-3E8F-9343-59DF9ADAC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en-GB" sz="4000">
                <a:cs typeface="Calibri Light"/>
              </a:rPr>
              <a:t>The current top priorities for the EU parliament</a:t>
            </a:r>
            <a:endParaRPr lang="en-GB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7E312-B4C6-C98E-59D4-DD783FBF1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317" y="2743200"/>
            <a:ext cx="5247340" cy="349687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>
                <a:cs typeface="Calibri"/>
              </a:rPr>
              <a:t>Promote peace</a:t>
            </a:r>
          </a:p>
          <a:p>
            <a:r>
              <a:rPr lang="en-GB" sz="2000">
                <a:cs typeface="Calibri"/>
              </a:rPr>
              <a:t>Offer freedom without internal borders</a:t>
            </a:r>
          </a:p>
          <a:p>
            <a:r>
              <a:rPr lang="en-GB" sz="2000">
                <a:cs typeface="Calibri"/>
              </a:rPr>
              <a:t>Establish internal market</a:t>
            </a:r>
          </a:p>
          <a:p>
            <a:endParaRPr lang="en-GB" sz="2000">
              <a:cs typeface="Calibri"/>
            </a:endParaRPr>
          </a:p>
          <a:p>
            <a:endParaRPr lang="en-GB" sz="2000">
              <a:cs typeface="Calibri"/>
            </a:endParaRPr>
          </a:p>
          <a:p>
            <a:endParaRPr lang="en-GB" sz="2000">
              <a:cs typeface="Calibri"/>
            </a:endParaRPr>
          </a:p>
          <a:p>
            <a:endParaRPr lang="en-GB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7865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E69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green poster with white text and icons&#10;&#10;Description automatically generated">
            <a:extLst>
              <a:ext uri="{FF2B5EF4-FFF2-40B4-BE49-F238E27FC236}">
                <a16:creationId xmlns:a16="http://schemas.microsoft.com/office/drawing/2014/main" id="{94960176-EF5E-2872-1A8B-C9ABFB058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7802" y="643467"/>
            <a:ext cx="6138915" cy="557106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3C4F366-F4C7-C153-879B-A0C1865F326E}"/>
              </a:ext>
            </a:extLst>
          </p:cNvPr>
          <p:cNvSpPr txBox="1"/>
          <p:nvPr/>
        </p:nvSpPr>
        <p:spPr>
          <a:xfrm>
            <a:off x="618086" y="641992"/>
            <a:ext cx="4726486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br>
              <a:rPr lang="en-US">
                <a:latin typeface="inherit"/>
              </a:rPr>
            </a:br>
            <a:r>
              <a:rPr lang="en-US">
                <a:solidFill>
                  <a:srgbClr val="505154"/>
                </a:solidFill>
                <a:latin typeface="inherit"/>
              </a:rPr>
              <a:t> </a:t>
            </a:r>
          </a:p>
          <a:p>
            <a:r>
              <a:rPr lang="en-US">
                <a:solidFill>
                  <a:srgbClr val="1E1E1F"/>
                </a:solidFill>
                <a:latin typeface="inherit"/>
              </a:rPr>
              <a:t>Climate change should be Parliament’s priority, according to citizens</a:t>
            </a:r>
          </a:p>
          <a:p>
            <a:endParaRPr lang="en-US">
              <a:solidFill>
                <a:srgbClr val="1E1E1F"/>
              </a:solidFill>
              <a:latin typeface="inherit"/>
            </a:endParaRPr>
          </a:p>
          <a:p>
            <a:endParaRPr lang="en-US">
              <a:solidFill>
                <a:srgbClr val="505154"/>
              </a:solidFill>
              <a:latin typeface="inherit"/>
            </a:endParaRPr>
          </a:p>
          <a:p>
            <a:endParaRPr lang="en-US">
              <a:solidFill>
                <a:srgbClr val="505154"/>
              </a:solidFill>
              <a:latin typeface="inherit"/>
            </a:endParaRPr>
          </a:p>
          <a:p>
            <a:endParaRPr lang="en-US">
              <a:solidFill>
                <a:srgbClr val="505154"/>
              </a:solidFill>
              <a:latin typeface="Helvetica"/>
              <a:cs typeface="Helvetica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7A18760-3296-17AE-AFE0-8CE53400609F}"/>
              </a:ext>
            </a:extLst>
          </p:cNvPr>
          <p:cNvSpPr txBox="1"/>
          <p:nvPr/>
        </p:nvSpPr>
        <p:spPr>
          <a:xfrm>
            <a:off x="569343" y="6392174"/>
            <a:ext cx="12203501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/>
              <a:t>https://www.europarl.europa.eu/news/en/press-room/20191129IPR67710/climate-change-should-be-parliament-s-first-priority-according-to-citizens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0695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1"/>
            <a:ext cx="12191990" cy="1688641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D5A8A1-C3C7-0953-DD38-5F6AD7074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167" y="287067"/>
            <a:ext cx="9888496" cy="9001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700">
                <a:solidFill>
                  <a:schemeClr val="bg1"/>
                </a:solidFill>
              </a:rPr>
              <a:t>The Climate Crisis</a:t>
            </a:r>
            <a:r>
              <a:rPr lang="en-US" sz="3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should be the EU's top</a:t>
            </a:r>
            <a:r>
              <a:rPr lang="en-US" sz="3700">
                <a:solidFill>
                  <a:schemeClr val="bg1"/>
                </a:solidFill>
              </a:rPr>
              <a:t> priority</a:t>
            </a:r>
            <a:endParaRPr lang="en-US" sz="3700" kern="1200">
              <a:solidFill>
                <a:schemeClr val="bg1"/>
              </a:solidFill>
              <a:latin typeface="+mj-lt"/>
              <a:cs typeface="Calibri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2154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>
              <a:cs typeface="Calibri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DE5E54-296F-EE85-92F2-D8AB76B44518}"/>
              </a:ext>
            </a:extLst>
          </p:cNvPr>
          <p:cNvSpPr>
            <a:spLocks/>
          </p:cNvSpPr>
          <p:nvPr/>
        </p:nvSpPr>
        <p:spPr>
          <a:xfrm>
            <a:off x="442896" y="2261336"/>
            <a:ext cx="5570876" cy="496363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defTabSz="786384">
              <a:spcAft>
                <a:spcPts val="600"/>
              </a:spcAft>
            </a:pPr>
            <a:r>
              <a:rPr lang="en-GB" sz="2400" kern="1200">
                <a:latin typeface="+mn-lt"/>
                <a:ea typeface="+mn-ea"/>
                <a:cs typeface="Calibri"/>
              </a:rPr>
              <a:t>Agree</a:t>
            </a:r>
            <a:r>
              <a:rPr lang="en-GB" sz="2400">
                <a:cs typeface="Calibri"/>
              </a:rPr>
              <a:t>:</a:t>
            </a:r>
            <a:endParaRPr lang="en-GB" sz="2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57B9B-02F4-9756-22A9-A071B91B154F}"/>
              </a:ext>
            </a:extLst>
          </p:cNvPr>
          <p:cNvSpPr>
            <a:spLocks/>
          </p:cNvSpPr>
          <p:nvPr/>
        </p:nvSpPr>
        <p:spPr>
          <a:xfrm>
            <a:off x="442896" y="2757699"/>
            <a:ext cx="5570876" cy="341111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indent="-342900" defTabSz="786384">
              <a:spcAft>
                <a:spcPts val="600"/>
              </a:spcAft>
              <a:buFont typeface="Courier New"/>
              <a:buChar char="o"/>
            </a:pPr>
            <a:r>
              <a:rPr lang="en-US" kern="1200">
                <a:latin typeface="+mn-lt"/>
                <a:ea typeface="+mn-ea"/>
                <a:cs typeface="Calibri" panose="020F0502020204030204"/>
              </a:rPr>
              <a:t>The environment is a key factor in maintaining the future of the coming generations.</a:t>
            </a:r>
            <a:endParaRPr lang="en-US"/>
          </a:p>
          <a:p>
            <a:pPr marL="342900" indent="-342900" defTabSz="786384">
              <a:spcAft>
                <a:spcPts val="600"/>
              </a:spcAft>
              <a:buFont typeface="Courier New"/>
              <a:buChar char="o"/>
            </a:pPr>
            <a:r>
              <a:rPr lang="en-US" kern="1200">
                <a:latin typeface="+mn-lt"/>
                <a:ea typeface="+mn-ea"/>
                <a:cs typeface="Calibri" panose="020F0502020204030204"/>
              </a:rPr>
              <a:t>Although </a:t>
            </a:r>
            <a:r>
              <a:rPr lang="en-US">
                <a:cs typeface="Calibri" panose="020F0502020204030204"/>
              </a:rPr>
              <a:t>we're not</a:t>
            </a:r>
            <a:r>
              <a:rPr lang="en-US" kern="1200">
                <a:latin typeface="+mn-lt"/>
                <a:ea typeface="+mn-ea"/>
                <a:cs typeface="Calibri" panose="020F0502020204030204"/>
              </a:rPr>
              <a:t> directly affected, </a:t>
            </a:r>
            <a:r>
              <a:rPr lang="en-US">
                <a:cs typeface="Calibri" panose="020F0502020204030204"/>
              </a:rPr>
              <a:t>many</a:t>
            </a:r>
            <a:r>
              <a:rPr lang="en-US" kern="1200">
                <a:latin typeface="+mn-lt"/>
                <a:ea typeface="+mn-ea"/>
                <a:cs typeface="Calibri" panose="020F0502020204030204"/>
              </a:rPr>
              <a:t> people</a:t>
            </a:r>
            <a:r>
              <a:rPr lang="en-US">
                <a:cs typeface="Calibri" panose="020F0502020204030204"/>
              </a:rPr>
              <a:t> have been and still </a:t>
            </a:r>
            <a:r>
              <a:rPr lang="en-US" kern="1200">
                <a:latin typeface="+mn-lt"/>
                <a:ea typeface="+mn-ea"/>
                <a:cs typeface="Calibri" panose="020F0502020204030204"/>
              </a:rPr>
              <a:t>are (wildfires, flooding etc</a:t>
            </a:r>
            <a:r>
              <a:rPr lang="en-US">
                <a:cs typeface="Calibri" panose="020F0502020204030204"/>
              </a:rPr>
              <a:t>.)</a:t>
            </a:r>
            <a:r>
              <a:rPr lang="en-US" kern="1200">
                <a:latin typeface="+mn-lt"/>
                <a:ea typeface="+mn-ea"/>
                <a:cs typeface="Calibri" panose="020F0502020204030204"/>
              </a:rPr>
              <a:t> and in the future we may be</a:t>
            </a:r>
            <a:r>
              <a:rPr lang="en-US">
                <a:cs typeface="Calibri" panose="020F0502020204030204"/>
              </a:rPr>
              <a:t> too</a:t>
            </a:r>
            <a:r>
              <a:rPr lang="en-US" kern="1200">
                <a:latin typeface="+mn-lt"/>
                <a:ea typeface="+mn-ea"/>
                <a:cs typeface="Calibri" panose="020F0502020204030204"/>
              </a:rPr>
              <a:t>.</a:t>
            </a:r>
            <a:endParaRPr lang="en-US" kern="1200">
              <a:latin typeface="+mn-lt"/>
              <a:cs typeface="Calibri" panose="020F0502020204030204"/>
            </a:endParaRPr>
          </a:p>
          <a:p>
            <a:pPr marL="342900" indent="-342900">
              <a:spcAft>
                <a:spcPts val="600"/>
              </a:spcAft>
              <a:buFont typeface="Courier New"/>
              <a:buChar char="o"/>
            </a:pPr>
            <a:r>
              <a:rPr lang="en-US">
                <a:solidFill>
                  <a:srgbClr val="000000"/>
                </a:solidFill>
                <a:cs typeface="Calibri" panose="020F0502020204030204"/>
              </a:rPr>
              <a:t>The climate crisis threatens world peace. </a:t>
            </a:r>
            <a:r>
              <a:rPr lang="en-US">
                <a:solidFill>
                  <a:srgbClr val="333333"/>
                </a:solidFill>
                <a:cs typeface="Calibri" panose="020F0502020204030204"/>
              </a:rPr>
              <a:t>There is high risk of conflicts emanating from rising sea levels, droughts, floods and other climate-related events. We should fix the climate crisis in order to work towards world peace.</a:t>
            </a:r>
          </a:p>
          <a:p>
            <a:pPr marL="342900" indent="-342900">
              <a:spcAft>
                <a:spcPts val="600"/>
              </a:spcAft>
              <a:buFont typeface="Courier New"/>
              <a:buChar char="o"/>
            </a:pPr>
            <a:r>
              <a:rPr lang="en-GB">
                <a:solidFill>
                  <a:srgbClr val="202124"/>
                </a:solidFill>
                <a:cs typeface="Calibri" panose="020F0502020204030204"/>
              </a:rPr>
              <a:t>The maintenance of the planet should be out top focus, figuring out what to do with said planet can come later.</a:t>
            </a:r>
            <a:endParaRPr lang="en-US">
              <a:cs typeface="Calibri" panose="020F0502020204030204"/>
            </a:endParaRPr>
          </a:p>
          <a:p>
            <a:pPr marL="342900" indent="-342900">
              <a:spcAft>
                <a:spcPts val="600"/>
              </a:spcAft>
              <a:buFont typeface="Courier New"/>
              <a:buChar char="o"/>
            </a:pPr>
            <a:endParaRPr lang="en-US" sz="2000">
              <a:cs typeface="Calibri" panose="020F0502020204030204"/>
            </a:endParaRPr>
          </a:p>
          <a:p>
            <a:pPr marL="342900" indent="-342900">
              <a:spcAft>
                <a:spcPts val="600"/>
              </a:spcAft>
              <a:buFont typeface="Courier New"/>
              <a:buChar char="o"/>
            </a:pPr>
            <a:endParaRPr lang="en-US" sz="2000">
              <a:cs typeface="Calibri" panose="020F0502020204030204"/>
            </a:endParaRPr>
          </a:p>
          <a:p>
            <a:pPr>
              <a:spcAft>
                <a:spcPts val="600"/>
              </a:spcAft>
            </a:pPr>
            <a:endParaRPr lang="en-US" sz="2000">
              <a:cs typeface="Calibri" panose="020F0502020204030204"/>
            </a:endParaRPr>
          </a:p>
          <a:p>
            <a:pPr>
              <a:spcAft>
                <a:spcPts val="600"/>
              </a:spcAft>
            </a:pPr>
            <a:endParaRPr lang="en-US" sz="2000">
              <a:cs typeface="Calibri" panose="020F0502020204030204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493793-BC59-87F8-4881-4A41A12A52B5}"/>
              </a:ext>
            </a:extLst>
          </p:cNvPr>
          <p:cNvSpPr>
            <a:spLocks/>
          </p:cNvSpPr>
          <p:nvPr/>
        </p:nvSpPr>
        <p:spPr>
          <a:xfrm>
            <a:off x="6165118" y="2261336"/>
            <a:ext cx="4492224" cy="714077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defTabSz="786384">
              <a:spcAft>
                <a:spcPts val="600"/>
              </a:spcAft>
            </a:pPr>
            <a:r>
              <a:rPr lang="en-GB" sz="2400" kern="1200">
                <a:latin typeface="+mn-lt"/>
                <a:ea typeface="+mn-ea"/>
                <a:cs typeface="Calibri"/>
              </a:rPr>
              <a:t>Disagree</a:t>
            </a:r>
            <a:r>
              <a:rPr lang="en-GB" sz="2400">
                <a:cs typeface="Calibri"/>
              </a:rPr>
              <a:t>:</a:t>
            </a:r>
            <a:endParaRPr lang="en-GB" sz="240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F25578-3AEA-111F-C51B-FB6755338FB6}"/>
              </a:ext>
            </a:extLst>
          </p:cNvPr>
          <p:cNvSpPr>
            <a:spLocks/>
          </p:cNvSpPr>
          <p:nvPr/>
        </p:nvSpPr>
        <p:spPr>
          <a:xfrm>
            <a:off x="6165118" y="2757699"/>
            <a:ext cx="5435652" cy="341111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342900" indent="-342900" defTabSz="786384">
              <a:spcAft>
                <a:spcPts val="600"/>
              </a:spcAft>
              <a:buFont typeface="Courier New"/>
              <a:buChar char="o"/>
            </a:pPr>
            <a:r>
              <a:rPr lang="en-GB" sz="2000" kern="1200">
                <a:latin typeface="+mn-lt"/>
                <a:ea typeface="+mn-ea"/>
                <a:cs typeface="Calibri"/>
              </a:rPr>
              <a:t>The EU parliament have more important things to focus on.</a:t>
            </a:r>
            <a:endParaRPr lang="en-US">
              <a:cs typeface="Calibri" panose="020F0502020204030204"/>
            </a:endParaRPr>
          </a:p>
          <a:p>
            <a:pPr marL="342900" indent="-342900" defTabSz="786384">
              <a:spcAft>
                <a:spcPts val="600"/>
              </a:spcAft>
              <a:buFont typeface="Courier New"/>
              <a:buChar char="o"/>
            </a:pPr>
            <a:r>
              <a:rPr lang="en-GB" sz="2000" kern="1200">
                <a:latin typeface="+mn-lt"/>
                <a:ea typeface="+mn-ea"/>
                <a:cs typeface="Calibri"/>
              </a:rPr>
              <a:t>The environment crisis doesn’t greatly affect our generation, so why should we care.</a:t>
            </a:r>
            <a:endParaRPr lang="en-GB" sz="2000" kern="1200">
              <a:latin typeface="+mn-lt"/>
              <a:cs typeface="Calibri"/>
            </a:endParaRPr>
          </a:p>
          <a:p>
            <a:pPr marL="457200" indent="-457200" defTabSz="786384">
              <a:spcAft>
                <a:spcPts val="600"/>
              </a:spcAft>
              <a:buFont typeface="Courier New"/>
              <a:buChar char="o"/>
            </a:pPr>
            <a:r>
              <a:rPr lang="en-GB" sz="2000">
                <a:cs typeface="Calibri"/>
              </a:rPr>
              <a:t>It's very expensive. </a:t>
            </a:r>
            <a:r>
              <a:rPr lang="en-GB" sz="2000">
                <a:solidFill>
                  <a:srgbClr val="202124"/>
                </a:solidFill>
                <a:ea typeface="+mn-lt"/>
                <a:cs typeface="+mn-lt"/>
              </a:rPr>
              <a:t>Estimates of how much money it would take to end global climate change range </a:t>
            </a:r>
            <a:r>
              <a:rPr lang="en-GB" sz="2000">
                <a:solidFill>
                  <a:srgbClr val="040C28"/>
                </a:solidFill>
                <a:ea typeface="+mn-lt"/>
                <a:cs typeface="+mn-lt"/>
              </a:rPr>
              <a:t>between $300 billion and $50 trillion</a:t>
            </a:r>
            <a:r>
              <a:rPr lang="en-GB" sz="2000">
                <a:solidFill>
                  <a:srgbClr val="202124"/>
                </a:solidFill>
                <a:ea typeface="+mn-lt"/>
                <a:cs typeface="+mn-lt"/>
              </a:rPr>
              <a:t> over the next two decades. We should be spending our funds on more important things, such as wars and defence.</a:t>
            </a:r>
            <a:endParaRPr lang="en-GB" sz="2000" kern="1200">
              <a:solidFill>
                <a:schemeClr val="tx1"/>
              </a:solidFill>
              <a:latin typeface="+mn-lt"/>
              <a:cs typeface="Calibri"/>
            </a:endParaRPr>
          </a:p>
          <a:p>
            <a:pPr marL="457200" indent="-457200">
              <a:spcAft>
                <a:spcPts val="600"/>
              </a:spcAft>
              <a:buFont typeface="Courier New"/>
              <a:buChar char="o"/>
            </a:pPr>
            <a:endParaRPr lang="en-GB" sz="2000">
              <a:solidFill>
                <a:srgbClr val="202124"/>
              </a:solidFill>
              <a:cs typeface="Calibri"/>
            </a:endParaRPr>
          </a:p>
          <a:p>
            <a:pPr>
              <a:spcAft>
                <a:spcPts val="600"/>
              </a:spcAft>
            </a:pPr>
            <a:endParaRPr lang="en-GB" sz="1720"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GB" sz="2000"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2514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36363D-28AC-DA34-774D-0812B9FE1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GB">
                <a:cs typeface="Calibri Light"/>
              </a:rPr>
              <a:t>Vote!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4CF849-62EB-EF0A-969E-DDCB6B759B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587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FF5285-F7E3-2348-5F28-B15A456F4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GB" sz="4700">
                <a:cs typeface="Calibri Light"/>
              </a:rPr>
              <a:t>Should the EU focus on Ukraine over other countries at war?</a:t>
            </a:r>
            <a:endParaRPr lang="en-US" sz="47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E6E613-5C4B-53F8-C89C-7A97ADDD11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>
                <a:cs typeface="Calibri"/>
              </a:rPr>
              <a:t>Yes or No?</a:t>
            </a:r>
            <a:endParaRPr lang="en-GB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25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993</Words>
  <Application>Microsoft Office PowerPoint</Application>
  <PresentationFormat>Widescreen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Helvetica</vt:lpstr>
      <vt:lpstr>inherit</vt:lpstr>
      <vt:lpstr>office theme</vt:lpstr>
      <vt:lpstr>EPAS Debate </vt:lpstr>
      <vt:lpstr>What is the European Parliament Ambassador Scheme?</vt:lpstr>
      <vt:lpstr>How are the debates going to work?</vt:lpstr>
      <vt:lpstr>Should the climate change be the EU's top priority?</vt:lpstr>
      <vt:lpstr>The current top priorities for the EU parliament</vt:lpstr>
      <vt:lpstr>PowerPoint Presentation</vt:lpstr>
      <vt:lpstr>The Climate Crisis should be the EU's top priority</vt:lpstr>
      <vt:lpstr>Vote!</vt:lpstr>
      <vt:lpstr>Should the EU focus on Ukraine over other countries at war?</vt:lpstr>
      <vt:lpstr>What is happening in Ukraine...</vt:lpstr>
      <vt:lpstr>The EU should focus on Ukraine over other countries at war.</vt:lpstr>
      <vt:lpstr>Vote!</vt:lpstr>
      <vt:lpstr>Should the UK have left the EU?</vt:lpstr>
      <vt:lpstr>A little context</vt:lpstr>
      <vt:lpstr>What has happened since then?</vt:lpstr>
      <vt:lpstr>Should the UK have left the EU?</vt:lpstr>
      <vt:lpstr>Vote!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Ivey (STAFF)</dc:creator>
  <cp:lastModifiedBy>Katy Ivey</cp:lastModifiedBy>
  <cp:revision>17</cp:revision>
  <dcterms:created xsi:type="dcterms:W3CDTF">2023-12-11T13:16:42Z</dcterms:created>
  <dcterms:modified xsi:type="dcterms:W3CDTF">2024-02-09T12:27:38Z</dcterms:modified>
</cp:coreProperties>
</file>