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  <p:sldId id="260" r:id="rId9"/>
    <p:sldId id="281" r:id="rId10"/>
    <p:sldId id="277" r:id="rId11"/>
    <p:sldId id="262" r:id="rId12"/>
    <p:sldId id="268" r:id="rId13"/>
    <p:sldId id="280" r:id="rId14"/>
    <p:sldId id="274" r:id="rId15"/>
    <p:sldId id="266" r:id="rId16"/>
    <p:sldId id="269" r:id="rId17"/>
    <p:sldId id="279" r:id="rId18"/>
    <p:sldId id="27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5D7F"/>
    <a:srgbClr val="C19CB7"/>
    <a:srgbClr val="88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208A6-4A42-8EB9-FE90-2464874BE812}" v="172" dt="2026-01-13T12:30:15.300"/>
    <p1510:client id="{23D77165-37DC-4515-2496-7F6A47DB1BC9}" v="36" dt="2026-01-13T11:49:23.467"/>
    <p1510:client id="{604E0B28-09C7-290A-F57B-2BA0D012366C}" v="9" dt="2026-01-13T10:13:14.030"/>
    <p1510:client id="{8932E5DC-57A3-AB89-C223-9131316B9CCD}" v="92" dt="2026-01-13T09:36:33.527"/>
    <p1510:client id="{99E83F67-197D-8643-112F-B6155B1C05C7}" v="9" dt="2026-01-13T12:17:37.468"/>
    <p1510:client id="{C334A961-D24C-0E35-7FBB-3360DE12EA49}" v="604" dt="2026-01-14T13:01:33.041"/>
    <p1510:client id="{EFAD8FE8-2C68-2E7A-6113-C16D9581D774}" v="1" dt="2026-01-13T13:28:50.610"/>
    <p1510:client id="{FCE4AE5F-21F1-38E2-5846-F2EF20B611FC}" v="1211" dt="2026-01-14T19:57:5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2FDF8-7341-4282-8736-A8EC45EC942B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D3F382-49CF-4528-8F09-FF59CD4EB25E}">
      <dgm:prSet/>
      <dgm:spPr/>
      <dgm:t>
        <a:bodyPr/>
        <a:lstStyle/>
        <a:p>
          <a:r>
            <a:rPr lang="en-GB"/>
            <a:t>Step 1. Introduce the topic and debate</a:t>
          </a:r>
          <a:endParaRPr lang="en-US"/>
        </a:p>
      </dgm:t>
    </dgm:pt>
    <dgm:pt modelId="{18AF7CBC-2A39-42D4-8C3C-5A338EEA5822}" type="parTrans" cxnId="{0767D0E7-67D5-4A7C-910F-18BF77F8C9BE}">
      <dgm:prSet/>
      <dgm:spPr/>
      <dgm:t>
        <a:bodyPr/>
        <a:lstStyle/>
        <a:p>
          <a:endParaRPr lang="en-US"/>
        </a:p>
      </dgm:t>
    </dgm:pt>
    <dgm:pt modelId="{FA3868A4-3819-41F5-AB4B-216CFF58F0FB}" type="sibTrans" cxnId="{0767D0E7-67D5-4A7C-910F-18BF77F8C9BE}">
      <dgm:prSet phldrT="1" phldr="0"/>
      <dgm:spPr/>
    </dgm:pt>
    <dgm:pt modelId="{21EA52F3-7401-40F8-926D-F5A4E4A67255}">
      <dgm:prSet/>
      <dgm:spPr/>
      <dgm:t>
        <a:bodyPr/>
        <a:lstStyle/>
        <a:p>
          <a:r>
            <a:rPr lang="en-GB"/>
            <a:t>Step 2. Background information</a:t>
          </a:r>
          <a:endParaRPr lang="en-US"/>
        </a:p>
      </dgm:t>
    </dgm:pt>
    <dgm:pt modelId="{5BFE6B19-7D35-4C3B-A9ED-A32A0D250372}" type="parTrans" cxnId="{FCC34B40-8014-4534-9236-DC0B79CEACD2}">
      <dgm:prSet/>
      <dgm:spPr/>
      <dgm:t>
        <a:bodyPr/>
        <a:lstStyle/>
        <a:p>
          <a:endParaRPr lang="en-US"/>
        </a:p>
      </dgm:t>
    </dgm:pt>
    <dgm:pt modelId="{059C80F7-AA5E-47D6-8258-3B35DC9DC1EE}" type="sibTrans" cxnId="{FCC34B40-8014-4534-9236-DC0B79CEACD2}">
      <dgm:prSet phldrT="2" phldr="0"/>
      <dgm:spPr/>
    </dgm:pt>
    <dgm:pt modelId="{0719BE83-2E91-482F-918A-D1C756FEFFC1}">
      <dgm:prSet/>
      <dgm:spPr/>
      <dgm:t>
        <a:bodyPr/>
        <a:lstStyle/>
        <a:p>
          <a:r>
            <a:rPr lang="en-GB"/>
            <a:t>Step 3. Students will choose whether they agree or disagree, each group will sit together</a:t>
          </a:r>
          <a:endParaRPr lang="en-US"/>
        </a:p>
      </dgm:t>
    </dgm:pt>
    <dgm:pt modelId="{CA0C553E-AE01-423E-A7CE-481C6670D926}" type="parTrans" cxnId="{D8966C0C-B2ED-407F-B5FA-7559123B586F}">
      <dgm:prSet/>
      <dgm:spPr/>
      <dgm:t>
        <a:bodyPr/>
        <a:lstStyle/>
        <a:p>
          <a:endParaRPr lang="en-US"/>
        </a:p>
      </dgm:t>
    </dgm:pt>
    <dgm:pt modelId="{A92614B5-35C8-4316-B936-E8C1E90B9079}" type="sibTrans" cxnId="{D8966C0C-B2ED-407F-B5FA-7559123B586F}">
      <dgm:prSet phldrT="3" phldr="0"/>
      <dgm:spPr/>
    </dgm:pt>
    <dgm:pt modelId="{2DA6BC0E-B037-4460-9D3C-691C44AB13E2}">
      <dgm:prSet/>
      <dgm:spPr/>
      <dgm:t>
        <a:bodyPr/>
        <a:lstStyle/>
        <a:p>
          <a:r>
            <a:rPr lang="en-GB"/>
            <a:t>Step 4. Each group will receive a sheet of potential argument points </a:t>
          </a:r>
          <a:endParaRPr lang="en-US"/>
        </a:p>
      </dgm:t>
    </dgm:pt>
    <dgm:pt modelId="{F13A9FCB-31DE-4781-BD16-AEF363AA63F1}" type="parTrans" cxnId="{34B22F7F-5709-4E00-BE79-05FFA0D70FA0}">
      <dgm:prSet/>
      <dgm:spPr/>
      <dgm:t>
        <a:bodyPr/>
        <a:lstStyle/>
        <a:p>
          <a:endParaRPr lang="en-US"/>
        </a:p>
      </dgm:t>
    </dgm:pt>
    <dgm:pt modelId="{670B776F-A04B-412D-BC3B-AEAD3A5D94C4}" type="sibTrans" cxnId="{34B22F7F-5709-4E00-BE79-05FFA0D70FA0}">
      <dgm:prSet phldrT="4" phldr="0"/>
      <dgm:spPr/>
    </dgm:pt>
    <dgm:pt modelId="{1E2B3B05-6A11-4460-A67F-2CE9D3798641}">
      <dgm:prSet/>
      <dgm:spPr/>
      <dgm:t>
        <a:bodyPr/>
        <a:lstStyle/>
        <a:p>
          <a:r>
            <a:rPr lang="en-GB"/>
            <a:t>Step 5. Debate</a:t>
          </a:r>
          <a:endParaRPr lang="en-US"/>
        </a:p>
      </dgm:t>
    </dgm:pt>
    <dgm:pt modelId="{0918B9FF-9D66-4F22-A199-5C199EA96EE7}" type="parTrans" cxnId="{7D623E39-0776-497D-AAF0-B2D6A46CE259}">
      <dgm:prSet/>
      <dgm:spPr/>
      <dgm:t>
        <a:bodyPr/>
        <a:lstStyle/>
        <a:p>
          <a:endParaRPr lang="en-US"/>
        </a:p>
      </dgm:t>
    </dgm:pt>
    <dgm:pt modelId="{1EA4C968-F1B2-44B5-BB1A-5004A80AB7AA}" type="sibTrans" cxnId="{7D623E39-0776-497D-AAF0-B2D6A46CE259}">
      <dgm:prSet phldrT="5" phldr="0"/>
      <dgm:spPr/>
    </dgm:pt>
    <dgm:pt modelId="{E5E15D42-9EC6-467E-85CB-C45B120FD4AF}">
      <dgm:prSet/>
      <dgm:spPr/>
      <dgm:t>
        <a:bodyPr/>
        <a:lstStyle/>
        <a:p>
          <a:r>
            <a:rPr lang="en-GB"/>
            <a:t>Step 6. Hold a final vote </a:t>
          </a:r>
          <a:endParaRPr lang="en-US"/>
        </a:p>
      </dgm:t>
    </dgm:pt>
    <dgm:pt modelId="{8893B3E7-327C-4EDD-B57E-19A976B745C3}" type="parTrans" cxnId="{DD9E0734-CBBD-4FA8-9D43-787A7C87FD53}">
      <dgm:prSet/>
      <dgm:spPr/>
      <dgm:t>
        <a:bodyPr/>
        <a:lstStyle/>
        <a:p>
          <a:endParaRPr lang="en-US"/>
        </a:p>
      </dgm:t>
    </dgm:pt>
    <dgm:pt modelId="{028E1868-8F1C-41AF-A7D8-991A70C6E0A4}" type="sibTrans" cxnId="{DD9E0734-CBBD-4FA8-9D43-787A7C87FD53}">
      <dgm:prSet phldrT="6" phldr="0"/>
      <dgm:spPr/>
    </dgm:pt>
    <dgm:pt modelId="{CF9409A3-44AE-43D7-A1E9-21B5A904E21A}">
      <dgm:prSet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Step 7. Repeat for the other two debates </a:t>
          </a:r>
        </a:p>
      </dgm:t>
    </dgm:pt>
    <dgm:pt modelId="{87D0DEF0-73CE-4D15-BAA7-B2A95587F478}" type="parTrans" cxnId="{32C6A437-E7B4-4007-BAD5-512EB14066B3}">
      <dgm:prSet/>
      <dgm:spPr/>
    </dgm:pt>
    <dgm:pt modelId="{09A7DEFA-B537-4711-993F-D569A024629A}" type="sibTrans" cxnId="{32C6A437-E7B4-4007-BAD5-512EB14066B3}">
      <dgm:prSet/>
      <dgm:spPr/>
    </dgm:pt>
    <dgm:pt modelId="{199C107E-3CA3-4F1D-ABD6-34FB25900BAD}" type="pres">
      <dgm:prSet presAssocID="{7412FDF8-7341-4282-8736-A8EC45EC942B}" presName="Name0" presStyleCnt="0">
        <dgm:presLayoutVars>
          <dgm:dir/>
          <dgm:animLvl val="lvl"/>
          <dgm:resizeHandles val="exact"/>
        </dgm:presLayoutVars>
      </dgm:prSet>
      <dgm:spPr/>
    </dgm:pt>
    <dgm:pt modelId="{866E0B29-76A1-4ECF-A13B-03C5E4D72B37}" type="pres">
      <dgm:prSet presAssocID="{CF9409A3-44AE-43D7-A1E9-21B5A904E21A}" presName="boxAndChildren" presStyleCnt="0"/>
      <dgm:spPr/>
    </dgm:pt>
    <dgm:pt modelId="{7B1FDCC3-C788-4587-9005-C2FE1FAFFBA2}" type="pres">
      <dgm:prSet presAssocID="{CF9409A3-44AE-43D7-A1E9-21B5A904E21A}" presName="parentTextBox" presStyleLbl="node1" presStyleIdx="0" presStyleCnt="7"/>
      <dgm:spPr/>
    </dgm:pt>
    <dgm:pt modelId="{B4B79D43-F8A7-483E-BA00-7AED785C4BFE}" type="pres">
      <dgm:prSet presAssocID="{028E1868-8F1C-41AF-A7D8-991A70C6E0A4}" presName="sp" presStyleCnt="0"/>
      <dgm:spPr/>
    </dgm:pt>
    <dgm:pt modelId="{84BF657C-58AF-4F60-9D4A-0AC1142C6240}" type="pres">
      <dgm:prSet presAssocID="{E5E15D42-9EC6-467E-85CB-C45B120FD4AF}" presName="arrowAndChildren" presStyleCnt="0"/>
      <dgm:spPr/>
    </dgm:pt>
    <dgm:pt modelId="{40BFA951-3851-4FEF-A269-3EB9788F30A3}" type="pres">
      <dgm:prSet presAssocID="{E5E15D42-9EC6-467E-85CB-C45B120FD4AF}" presName="parentTextArrow" presStyleLbl="node1" presStyleIdx="1" presStyleCnt="7"/>
      <dgm:spPr/>
    </dgm:pt>
    <dgm:pt modelId="{485EAA75-2C00-4FB7-A01E-10D54E792AAC}" type="pres">
      <dgm:prSet presAssocID="{1EA4C968-F1B2-44B5-BB1A-5004A80AB7AA}" presName="sp" presStyleCnt="0"/>
      <dgm:spPr/>
    </dgm:pt>
    <dgm:pt modelId="{6D3EAF67-BC0B-4F18-BBA0-7C85E8D90589}" type="pres">
      <dgm:prSet presAssocID="{1E2B3B05-6A11-4460-A67F-2CE9D3798641}" presName="arrowAndChildren" presStyleCnt="0"/>
      <dgm:spPr/>
    </dgm:pt>
    <dgm:pt modelId="{4E5B9BEE-83CF-47C3-A1D6-02CD63FE3475}" type="pres">
      <dgm:prSet presAssocID="{1E2B3B05-6A11-4460-A67F-2CE9D3798641}" presName="parentTextArrow" presStyleLbl="node1" presStyleIdx="2" presStyleCnt="7"/>
      <dgm:spPr/>
    </dgm:pt>
    <dgm:pt modelId="{9CD9D6E1-B18D-41BC-8A83-3B32A7210879}" type="pres">
      <dgm:prSet presAssocID="{670B776F-A04B-412D-BC3B-AEAD3A5D94C4}" presName="sp" presStyleCnt="0"/>
      <dgm:spPr/>
    </dgm:pt>
    <dgm:pt modelId="{B6E0F40A-78B7-4285-B9F8-309589B973E1}" type="pres">
      <dgm:prSet presAssocID="{2DA6BC0E-B037-4460-9D3C-691C44AB13E2}" presName="arrowAndChildren" presStyleCnt="0"/>
      <dgm:spPr/>
    </dgm:pt>
    <dgm:pt modelId="{B877790E-7864-44B4-B081-22E2CD29192F}" type="pres">
      <dgm:prSet presAssocID="{2DA6BC0E-B037-4460-9D3C-691C44AB13E2}" presName="parentTextArrow" presStyleLbl="node1" presStyleIdx="3" presStyleCnt="7"/>
      <dgm:spPr/>
    </dgm:pt>
    <dgm:pt modelId="{44366BAE-8895-4AE5-A708-00FF937CE818}" type="pres">
      <dgm:prSet presAssocID="{A92614B5-35C8-4316-B936-E8C1E90B9079}" presName="sp" presStyleCnt="0"/>
      <dgm:spPr/>
    </dgm:pt>
    <dgm:pt modelId="{2327601B-64E2-4CF8-B743-905CA6E531AF}" type="pres">
      <dgm:prSet presAssocID="{0719BE83-2E91-482F-918A-D1C756FEFFC1}" presName="arrowAndChildren" presStyleCnt="0"/>
      <dgm:spPr/>
    </dgm:pt>
    <dgm:pt modelId="{7AB90377-E5A4-41EF-A960-6C5AD9FB4733}" type="pres">
      <dgm:prSet presAssocID="{0719BE83-2E91-482F-918A-D1C756FEFFC1}" presName="parentTextArrow" presStyleLbl="node1" presStyleIdx="4" presStyleCnt="7"/>
      <dgm:spPr/>
    </dgm:pt>
    <dgm:pt modelId="{94A22840-CBF2-473F-BEBE-3A7BB02A81BC}" type="pres">
      <dgm:prSet presAssocID="{059C80F7-AA5E-47D6-8258-3B35DC9DC1EE}" presName="sp" presStyleCnt="0"/>
      <dgm:spPr/>
    </dgm:pt>
    <dgm:pt modelId="{2C334E5E-97FD-40D0-B466-A019B04A7974}" type="pres">
      <dgm:prSet presAssocID="{21EA52F3-7401-40F8-926D-F5A4E4A67255}" presName="arrowAndChildren" presStyleCnt="0"/>
      <dgm:spPr/>
    </dgm:pt>
    <dgm:pt modelId="{AD73D636-C1BC-4C78-8486-B82681B3517F}" type="pres">
      <dgm:prSet presAssocID="{21EA52F3-7401-40F8-926D-F5A4E4A67255}" presName="parentTextArrow" presStyleLbl="node1" presStyleIdx="5" presStyleCnt="7"/>
      <dgm:spPr/>
    </dgm:pt>
    <dgm:pt modelId="{E5D28283-6982-47ED-8BFB-C056B82DE6D9}" type="pres">
      <dgm:prSet presAssocID="{FA3868A4-3819-41F5-AB4B-216CFF58F0FB}" presName="sp" presStyleCnt="0"/>
      <dgm:spPr/>
    </dgm:pt>
    <dgm:pt modelId="{8D9BBE42-31DC-4BD7-AC6F-C3911B72F337}" type="pres">
      <dgm:prSet presAssocID="{DBD3F382-49CF-4528-8F09-FF59CD4EB25E}" presName="arrowAndChildren" presStyleCnt="0"/>
      <dgm:spPr/>
    </dgm:pt>
    <dgm:pt modelId="{4F7D9CD0-7D6A-4115-841D-28368D241C9A}" type="pres">
      <dgm:prSet presAssocID="{DBD3F382-49CF-4528-8F09-FF59CD4EB25E}" presName="parentTextArrow" presStyleLbl="node1" presStyleIdx="6" presStyleCnt="7"/>
      <dgm:spPr/>
    </dgm:pt>
  </dgm:ptLst>
  <dgm:cxnLst>
    <dgm:cxn modelId="{D8966C0C-B2ED-407F-B5FA-7559123B586F}" srcId="{7412FDF8-7341-4282-8736-A8EC45EC942B}" destId="{0719BE83-2E91-482F-918A-D1C756FEFFC1}" srcOrd="2" destOrd="0" parTransId="{CA0C553E-AE01-423E-A7CE-481C6670D926}" sibTransId="{A92614B5-35C8-4316-B936-E8C1E90B9079}"/>
    <dgm:cxn modelId="{7136810D-C3D7-4E2D-9988-55ACB7BB4F85}" type="presOf" srcId="{E5E15D42-9EC6-467E-85CB-C45B120FD4AF}" destId="{40BFA951-3851-4FEF-A269-3EB9788F30A3}" srcOrd="0" destOrd="0" presId="urn:microsoft.com/office/officeart/2005/8/layout/process4"/>
    <dgm:cxn modelId="{BEA6011E-AE7C-45E8-8CDE-B45B43FFCD3B}" type="presOf" srcId="{7412FDF8-7341-4282-8736-A8EC45EC942B}" destId="{199C107E-3CA3-4F1D-ABD6-34FB25900BAD}" srcOrd="0" destOrd="0" presId="urn:microsoft.com/office/officeart/2005/8/layout/process4"/>
    <dgm:cxn modelId="{276CCD28-5F03-4D4E-A00D-5CAE96C1D8DF}" type="presOf" srcId="{0719BE83-2E91-482F-918A-D1C756FEFFC1}" destId="{7AB90377-E5A4-41EF-A960-6C5AD9FB4733}" srcOrd="0" destOrd="0" presId="urn:microsoft.com/office/officeart/2005/8/layout/process4"/>
    <dgm:cxn modelId="{894E3F2B-4A9E-45F0-8BA0-0DDEE47C2D21}" type="presOf" srcId="{2DA6BC0E-B037-4460-9D3C-691C44AB13E2}" destId="{B877790E-7864-44B4-B081-22E2CD29192F}" srcOrd="0" destOrd="0" presId="urn:microsoft.com/office/officeart/2005/8/layout/process4"/>
    <dgm:cxn modelId="{DD9E0734-CBBD-4FA8-9D43-787A7C87FD53}" srcId="{7412FDF8-7341-4282-8736-A8EC45EC942B}" destId="{E5E15D42-9EC6-467E-85CB-C45B120FD4AF}" srcOrd="5" destOrd="0" parTransId="{8893B3E7-327C-4EDD-B57E-19A976B745C3}" sibTransId="{028E1868-8F1C-41AF-A7D8-991A70C6E0A4}"/>
    <dgm:cxn modelId="{32C6A437-E7B4-4007-BAD5-512EB14066B3}" srcId="{7412FDF8-7341-4282-8736-A8EC45EC942B}" destId="{CF9409A3-44AE-43D7-A1E9-21B5A904E21A}" srcOrd="6" destOrd="0" parTransId="{87D0DEF0-73CE-4D15-BAA7-B2A95587F478}" sibTransId="{09A7DEFA-B537-4711-993F-D569A024629A}"/>
    <dgm:cxn modelId="{7D623E39-0776-497D-AAF0-B2D6A46CE259}" srcId="{7412FDF8-7341-4282-8736-A8EC45EC942B}" destId="{1E2B3B05-6A11-4460-A67F-2CE9D3798641}" srcOrd="4" destOrd="0" parTransId="{0918B9FF-9D66-4F22-A199-5C199EA96EE7}" sibTransId="{1EA4C968-F1B2-44B5-BB1A-5004A80AB7AA}"/>
    <dgm:cxn modelId="{FCC34B40-8014-4534-9236-DC0B79CEACD2}" srcId="{7412FDF8-7341-4282-8736-A8EC45EC942B}" destId="{21EA52F3-7401-40F8-926D-F5A4E4A67255}" srcOrd="1" destOrd="0" parTransId="{5BFE6B19-7D35-4C3B-A9ED-A32A0D250372}" sibTransId="{059C80F7-AA5E-47D6-8258-3B35DC9DC1EE}"/>
    <dgm:cxn modelId="{726CD05C-861F-4F06-9F2B-63BA0598381C}" type="presOf" srcId="{DBD3F382-49CF-4528-8F09-FF59CD4EB25E}" destId="{4F7D9CD0-7D6A-4115-841D-28368D241C9A}" srcOrd="0" destOrd="0" presId="urn:microsoft.com/office/officeart/2005/8/layout/process4"/>
    <dgm:cxn modelId="{5DB72C49-3B63-4B36-82E0-CDD7B2C9AA34}" type="presOf" srcId="{CF9409A3-44AE-43D7-A1E9-21B5A904E21A}" destId="{7B1FDCC3-C788-4587-9005-C2FE1FAFFBA2}" srcOrd="0" destOrd="0" presId="urn:microsoft.com/office/officeart/2005/8/layout/process4"/>
    <dgm:cxn modelId="{34B22F7F-5709-4E00-BE79-05FFA0D70FA0}" srcId="{7412FDF8-7341-4282-8736-A8EC45EC942B}" destId="{2DA6BC0E-B037-4460-9D3C-691C44AB13E2}" srcOrd="3" destOrd="0" parTransId="{F13A9FCB-31DE-4781-BD16-AEF363AA63F1}" sibTransId="{670B776F-A04B-412D-BC3B-AEAD3A5D94C4}"/>
    <dgm:cxn modelId="{3524638B-ACAE-47CC-909F-C4CE2D7D2ABE}" type="presOf" srcId="{21EA52F3-7401-40F8-926D-F5A4E4A67255}" destId="{AD73D636-C1BC-4C78-8486-B82681B3517F}" srcOrd="0" destOrd="0" presId="urn:microsoft.com/office/officeart/2005/8/layout/process4"/>
    <dgm:cxn modelId="{3F6D69AB-D952-43B8-BF81-75C72D4BCF92}" type="presOf" srcId="{1E2B3B05-6A11-4460-A67F-2CE9D3798641}" destId="{4E5B9BEE-83CF-47C3-A1D6-02CD63FE3475}" srcOrd="0" destOrd="0" presId="urn:microsoft.com/office/officeart/2005/8/layout/process4"/>
    <dgm:cxn modelId="{0767D0E7-67D5-4A7C-910F-18BF77F8C9BE}" srcId="{7412FDF8-7341-4282-8736-A8EC45EC942B}" destId="{DBD3F382-49CF-4528-8F09-FF59CD4EB25E}" srcOrd="0" destOrd="0" parTransId="{18AF7CBC-2A39-42D4-8C3C-5A338EEA5822}" sibTransId="{FA3868A4-3819-41F5-AB4B-216CFF58F0FB}"/>
    <dgm:cxn modelId="{40A7032C-5E44-41C2-94FF-140B294D1016}" type="presParOf" srcId="{199C107E-3CA3-4F1D-ABD6-34FB25900BAD}" destId="{866E0B29-76A1-4ECF-A13B-03C5E4D72B37}" srcOrd="0" destOrd="0" presId="urn:microsoft.com/office/officeart/2005/8/layout/process4"/>
    <dgm:cxn modelId="{E2CAFD12-3D46-434B-94FA-F3E4B651FD32}" type="presParOf" srcId="{866E0B29-76A1-4ECF-A13B-03C5E4D72B37}" destId="{7B1FDCC3-C788-4587-9005-C2FE1FAFFBA2}" srcOrd="0" destOrd="0" presId="urn:microsoft.com/office/officeart/2005/8/layout/process4"/>
    <dgm:cxn modelId="{F84532C5-E80A-4767-A25C-C5E9F040AF8E}" type="presParOf" srcId="{199C107E-3CA3-4F1D-ABD6-34FB25900BAD}" destId="{B4B79D43-F8A7-483E-BA00-7AED785C4BFE}" srcOrd="1" destOrd="0" presId="urn:microsoft.com/office/officeart/2005/8/layout/process4"/>
    <dgm:cxn modelId="{33576787-4170-4024-813E-77CEDE738AC8}" type="presParOf" srcId="{199C107E-3CA3-4F1D-ABD6-34FB25900BAD}" destId="{84BF657C-58AF-4F60-9D4A-0AC1142C6240}" srcOrd="2" destOrd="0" presId="urn:microsoft.com/office/officeart/2005/8/layout/process4"/>
    <dgm:cxn modelId="{C87E3758-814D-4AFC-8B26-DFF85B744178}" type="presParOf" srcId="{84BF657C-58AF-4F60-9D4A-0AC1142C6240}" destId="{40BFA951-3851-4FEF-A269-3EB9788F30A3}" srcOrd="0" destOrd="0" presId="urn:microsoft.com/office/officeart/2005/8/layout/process4"/>
    <dgm:cxn modelId="{4141281D-C42A-4A7D-A351-3736216A96D6}" type="presParOf" srcId="{199C107E-3CA3-4F1D-ABD6-34FB25900BAD}" destId="{485EAA75-2C00-4FB7-A01E-10D54E792AAC}" srcOrd="3" destOrd="0" presId="urn:microsoft.com/office/officeart/2005/8/layout/process4"/>
    <dgm:cxn modelId="{171A3381-B10F-4095-BDD2-D17B6BCFDED6}" type="presParOf" srcId="{199C107E-3CA3-4F1D-ABD6-34FB25900BAD}" destId="{6D3EAF67-BC0B-4F18-BBA0-7C85E8D90589}" srcOrd="4" destOrd="0" presId="urn:microsoft.com/office/officeart/2005/8/layout/process4"/>
    <dgm:cxn modelId="{0506CE5B-EE5F-40B9-BCDF-176EB1FA8FCC}" type="presParOf" srcId="{6D3EAF67-BC0B-4F18-BBA0-7C85E8D90589}" destId="{4E5B9BEE-83CF-47C3-A1D6-02CD63FE3475}" srcOrd="0" destOrd="0" presId="urn:microsoft.com/office/officeart/2005/8/layout/process4"/>
    <dgm:cxn modelId="{103C870E-BD03-4AC9-BFE3-F7B48F318D49}" type="presParOf" srcId="{199C107E-3CA3-4F1D-ABD6-34FB25900BAD}" destId="{9CD9D6E1-B18D-41BC-8A83-3B32A7210879}" srcOrd="5" destOrd="0" presId="urn:microsoft.com/office/officeart/2005/8/layout/process4"/>
    <dgm:cxn modelId="{B05904BC-5B4C-41A9-9DB6-5D01559A84D8}" type="presParOf" srcId="{199C107E-3CA3-4F1D-ABD6-34FB25900BAD}" destId="{B6E0F40A-78B7-4285-B9F8-309589B973E1}" srcOrd="6" destOrd="0" presId="urn:microsoft.com/office/officeart/2005/8/layout/process4"/>
    <dgm:cxn modelId="{03F404E7-85E8-44B8-BCFF-8F658D5D5BF1}" type="presParOf" srcId="{B6E0F40A-78B7-4285-B9F8-309589B973E1}" destId="{B877790E-7864-44B4-B081-22E2CD29192F}" srcOrd="0" destOrd="0" presId="urn:microsoft.com/office/officeart/2005/8/layout/process4"/>
    <dgm:cxn modelId="{AF0C45B7-6787-4906-9ACC-C3C0E957E31B}" type="presParOf" srcId="{199C107E-3CA3-4F1D-ABD6-34FB25900BAD}" destId="{44366BAE-8895-4AE5-A708-00FF937CE818}" srcOrd="7" destOrd="0" presId="urn:microsoft.com/office/officeart/2005/8/layout/process4"/>
    <dgm:cxn modelId="{18F0311B-EBE6-4358-AF1E-E8A4794FB777}" type="presParOf" srcId="{199C107E-3CA3-4F1D-ABD6-34FB25900BAD}" destId="{2327601B-64E2-4CF8-B743-905CA6E531AF}" srcOrd="8" destOrd="0" presId="urn:microsoft.com/office/officeart/2005/8/layout/process4"/>
    <dgm:cxn modelId="{5BFF0CA8-2208-482D-B11F-980041C19384}" type="presParOf" srcId="{2327601B-64E2-4CF8-B743-905CA6E531AF}" destId="{7AB90377-E5A4-41EF-A960-6C5AD9FB4733}" srcOrd="0" destOrd="0" presId="urn:microsoft.com/office/officeart/2005/8/layout/process4"/>
    <dgm:cxn modelId="{F6FBC208-696D-4C39-9141-132AA8CB5409}" type="presParOf" srcId="{199C107E-3CA3-4F1D-ABD6-34FB25900BAD}" destId="{94A22840-CBF2-473F-BEBE-3A7BB02A81BC}" srcOrd="9" destOrd="0" presId="urn:microsoft.com/office/officeart/2005/8/layout/process4"/>
    <dgm:cxn modelId="{1F1A8627-36A6-4585-8C3A-CD9C5D0BB35E}" type="presParOf" srcId="{199C107E-3CA3-4F1D-ABD6-34FB25900BAD}" destId="{2C334E5E-97FD-40D0-B466-A019B04A7974}" srcOrd="10" destOrd="0" presId="urn:microsoft.com/office/officeart/2005/8/layout/process4"/>
    <dgm:cxn modelId="{A36191B1-EC64-45FD-B480-96184C400868}" type="presParOf" srcId="{2C334E5E-97FD-40D0-B466-A019B04A7974}" destId="{AD73D636-C1BC-4C78-8486-B82681B3517F}" srcOrd="0" destOrd="0" presId="urn:microsoft.com/office/officeart/2005/8/layout/process4"/>
    <dgm:cxn modelId="{A7331293-EB08-4A6E-8375-B836546FC5D1}" type="presParOf" srcId="{199C107E-3CA3-4F1D-ABD6-34FB25900BAD}" destId="{E5D28283-6982-47ED-8BFB-C056B82DE6D9}" srcOrd="11" destOrd="0" presId="urn:microsoft.com/office/officeart/2005/8/layout/process4"/>
    <dgm:cxn modelId="{C51D85BD-92BB-4277-AD55-93D2EDECDC91}" type="presParOf" srcId="{199C107E-3CA3-4F1D-ABD6-34FB25900BAD}" destId="{8D9BBE42-31DC-4BD7-AC6F-C3911B72F337}" srcOrd="12" destOrd="0" presId="urn:microsoft.com/office/officeart/2005/8/layout/process4"/>
    <dgm:cxn modelId="{BDBDF31C-BD67-4149-BBDC-49E9B94FAF69}" type="presParOf" srcId="{8D9BBE42-31DC-4BD7-AC6F-C3911B72F337}" destId="{4F7D9CD0-7D6A-4115-841D-28368D241C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47B13-AD41-4350-B9F5-FCA75397B73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014B35-7739-4BAD-819F-50BD6C1DE4C1}">
      <dgm:prSet/>
      <dgm:spPr/>
      <dgm:t>
        <a:bodyPr/>
        <a:lstStyle/>
        <a:p>
          <a:r>
            <a:rPr lang="en-GB"/>
            <a:t>Citizenship by ancestry – so for someone who was not born or raised in that country but has ansestry there</a:t>
          </a:r>
          <a:endParaRPr lang="en-US"/>
        </a:p>
      </dgm:t>
    </dgm:pt>
    <dgm:pt modelId="{B72D26F8-8158-4982-8D09-EBF596063B0F}" type="parTrans" cxnId="{BD67131C-04E4-4FCB-B73C-01BFAD70B6D1}">
      <dgm:prSet/>
      <dgm:spPr/>
      <dgm:t>
        <a:bodyPr/>
        <a:lstStyle/>
        <a:p>
          <a:endParaRPr lang="en-US"/>
        </a:p>
      </dgm:t>
    </dgm:pt>
    <dgm:pt modelId="{B6833325-F2B0-42A3-BF15-3B21A572A6AD}" type="sibTrans" cxnId="{BD67131C-04E4-4FCB-B73C-01BFAD70B6D1}">
      <dgm:prSet/>
      <dgm:spPr/>
      <dgm:t>
        <a:bodyPr/>
        <a:lstStyle/>
        <a:p>
          <a:endParaRPr lang="en-US"/>
        </a:p>
      </dgm:t>
    </dgm:pt>
    <dgm:pt modelId="{DF25418C-EE89-460F-B56A-75C791FD63A3}">
      <dgm:prSet/>
      <dgm:spPr/>
      <dgm:t>
        <a:bodyPr/>
        <a:lstStyle/>
        <a:p>
          <a:r>
            <a:rPr lang="en-GB"/>
            <a:t>Parents from the country</a:t>
          </a:r>
          <a:endParaRPr lang="en-US"/>
        </a:p>
      </dgm:t>
    </dgm:pt>
    <dgm:pt modelId="{25F066A0-8EEE-40B4-8231-952B9004DDAD}" type="parTrans" cxnId="{5484E9D0-E98B-445B-91A9-21342E3AFDDD}">
      <dgm:prSet/>
      <dgm:spPr/>
      <dgm:t>
        <a:bodyPr/>
        <a:lstStyle/>
        <a:p>
          <a:endParaRPr lang="en-US"/>
        </a:p>
      </dgm:t>
    </dgm:pt>
    <dgm:pt modelId="{723E7C74-4C32-4D96-8D29-7248176371F1}" type="sibTrans" cxnId="{5484E9D0-E98B-445B-91A9-21342E3AFDDD}">
      <dgm:prSet/>
      <dgm:spPr/>
      <dgm:t>
        <a:bodyPr/>
        <a:lstStyle/>
        <a:p>
          <a:endParaRPr lang="en-US"/>
        </a:p>
      </dgm:t>
    </dgm:pt>
    <dgm:pt modelId="{58729B40-C33E-4161-8232-35F800B1EC17}">
      <dgm:prSet/>
      <dgm:spPr/>
      <dgm:t>
        <a:bodyPr/>
        <a:lstStyle/>
        <a:p>
          <a:r>
            <a:rPr lang="en-GB"/>
            <a:t>Grandparents from the country</a:t>
          </a:r>
          <a:endParaRPr lang="en-US"/>
        </a:p>
      </dgm:t>
    </dgm:pt>
    <dgm:pt modelId="{26DE1B2E-408D-4AF8-BD2B-4673883A5187}" type="parTrans" cxnId="{B38B1706-EF69-4DCD-B532-3439FD8211B5}">
      <dgm:prSet/>
      <dgm:spPr/>
      <dgm:t>
        <a:bodyPr/>
        <a:lstStyle/>
        <a:p>
          <a:endParaRPr lang="en-US"/>
        </a:p>
      </dgm:t>
    </dgm:pt>
    <dgm:pt modelId="{50E20552-1D94-405C-A7D3-3152D6B61E79}" type="sibTrans" cxnId="{B38B1706-EF69-4DCD-B532-3439FD8211B5}">
      <dgm:prSet/>
      <dgm:spPr/>
      <dgm:t>
        <a:bodyPr/>
        <a:lstStyle/>
        <a:p>
          <a:endParaRPr lang="en-US"/>
        </a:p>
      </dgm:t>
    </dgm:pt>
    <dgm:pt modelId="{A4484C62-4E0D-497F-95EB-12F02ECCD4C0}">
      <dgm:prSet/>
      <dgm:spPr/>
      <dgm:t>
        <a:bodyPr/>
        <a:lstStyle/>
        <a:p>
          <a:r>
            <a:rPr lang="en-GB"/>
            <a:t>Proven ancestry from the 1800s</a:t>
          </a:r>
          <a:endParaRPr lang="en-US"/>
        </a:p>
      </dgm:t>
    </dgm:pt>
    <dgm:pt modelId="{D2CCF97E-EEDC-4C23-9966-9286572BAE25}" type="parTrans" cxnId="{5CF92C71-6600-4315-91BC-46B3ACB623D2}">
      <dgm:prSet/>
      <dgm:spPr/>
      <dgm:t>
        <a:bodyPr/>
        <a:lstStyle/>
        <a:p>
          <a:endParaRPr lang="en-US"/>
        </a:p>
      </dgm:t>
    </dgm:pt>
    <dgm:pt modelId="{425DAF80-0EF9-480C-9549-DA908AD0EFB8}" type="sibTrans" cxnId="{5CF92C71-6600-4315-91BC-46B3ACB623D2}">
      <dgm:prSet/>
      <dgm:spPr/>
      <dgm:t>
        <a:bodyPr/>
        <a:lstStyle/>
        <a:p>
          <a:endParaRPr lang="en-US"/>
        </a:p>
      </dgm:t>
    </dgm:pt>
    <dgm:pt modelId="{1CDD63FE-C705-4C65-BBF6-368B57500B2D}">
      <dgm:prSet/>
      <dgm:spPr/>
      <dgm:t>
        <a:bodyPr/>
        <a:lstStyle/>
        <a:p>
          <a:r>
            <a:rPr lang="en-GB"/>
            <a:t>Proven ancestry and living in a neighbouring country</a:t>
          </a:r>
          <a:endParaRPr lang="en-US"/>
        </a:p>
      </dgm:t>
    </dgm:pt>
    <dgm:pt modelId="{5313FDD0-29BE-4AA8-B842-33CDF61CED9A}" type="parTrans" cxnId="{275621EA-AB55-42E1-844A-FCBDE2BF0C4C}">
      <dgm:prSet/>
      <dgm:spPr/>
      <dgm:t>
        <a:bodyPr/>
        <a:lstStyle/>
        <a:p>
          <a:endParaRPr lang="en-US"/>
        </a:p>
      </dgm:t>
    </dgm:pt>
    <dgm:pt modelId="{028D0E64-23D7-4A66-BF6C-64B6E72AA21E}" type="sibTrans" cxnId="{275621EA-AB55-42E1-844A-FCBDE2BF0C4C}">
      <dgm:prSet/>
      <dgm:spPr/>
      <dgm:t>
        <a:bodyPr/>
        <a:lstStyle/>
        <a:p>
          <a:endParaRPr lang="en-US"/>
        </a:p>
      </dgm:t>
    </dgm:pt>
    <dgm:pt modelId="{BC9BA12B-7FE6-4511-BE1F-413E6C669A81}">
      <dgm:prSet/>
      <dgm:spPr/>
      <dgm:t>
        <a:bodyPr/>
        <a:lstStyle/>
        <a:p>
          <a:r>
            <a:rPr lang="en-GB"/>
            <a:t>Does anyone know that they have a passport from ancestry?</a:t>
          </a:r>
          <a:endParaRPr lang="en-US"/>
        </a:p>
      </dgm:t>
    </dgm:pt>
    <dgm:pt modelId="{6D676C57-DB12-45F3-9B74-330A6C35344A}" type="parTrans" cxnId="{DC710880-928E-4A35-8CE1-3EE6DA5BAB54}">
      <dgm:prSet/>
      <dgm:spPr/>
      <dgm:t>
        <a:bodyPr/>
        <a:lstStyle/>
        <a:p>
          <a:endParaRPr lang="en-US"/>
        </a:p>
      </dgm:t>
    </dgm:pt>
    <dgm:pt modelId="{74E4A67D-8D87-46BF-ADCF-DC244F774553}" type="sibTrans" cxnId="{DC710880-928E-4A35-8CE1-3EE6DA5BAB54}">
      <dgm:prSet/>
      <dgm:spPr/>
      <dgm:t>
        <a:bodyPr/>
        <a:lstStyle/>
        <a:p>
          <a:endParaRPr lang="en-US"/>
        </a:p>
      </dgm:t>
    </dgm:pt>
    <dgm:pt modelId="{F3B4A400-E9B5-48D2-9FD6-17DFD6DC198A}" type="pres">
      <dgm:prSet presAssocID="{F4E47B13-AD41-4350-B9F5-FCA75397B730}" presName="linear" presStyleCnt="0">
        <dgm:presLayoutVars>
          <dgm:animLvl val="lvl"/>
          <dgm:resizeHandles val="exact"/>
        </dgm:presLayoutVars>
      </dgm:prSet>
      <dgm:spPr/>
    </dgm:pt>
    <dgm:pt modelId="{19DB41C3-9897-4984-9AAE-FD4B23BC5358}" type="pres">
      <dgm:prSet presAssocID="{BB014B35-7739-4BAD-819F-50BD6C1DE4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C7790F-6340-4723-89E1-7A28B8E53AB9}" type="pres">
      <dgm:prSet presAssocID="{B6833325-F2B0-42A3-BF15-3B21A572A6AD}" presName="spacer" presStyleCnt="0"/>
      <dgm:spPr/>
    </dgm:pt>
    <dgm:pt modelId="{03631D24-8617-4883-A00D-D244506C4035}" type="pres">
      <dgm:prSet presAssocID="{DF25418C-EE89-460F-B56A-75C791FD63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8385D1-E7EB-48DA-8305-CD8654EAC4C4}" type="pres">
      <dgm:prSet presAssocID="{723E7C74-4C32-4D96-8D29-7248176371F1}" presName="spacer" presStyleCnt="0"/>
      <dgm:spPr/>
    </dgm:pt>
    <dgm:pt modelId="{438BFA8B-9C7B-44D3-9C01-AB55D88411D3}" type="pres">
      <dgm:prSet presAssocID="{58729B40-C33E-4161-8232-35F800B1EC1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065D509-6FBC-45AB-9CDD-1DAE40917EAE}" type="pres">
      <dgm:prSet presAssocID="{50E20552-1D94-405C-A7D3-3152D6B61E79}" presName="spacer" presStyleCnt="0"/>
      <dgm:spPr/>
    </dgm:pt>
    <dgm:pt modelId="{438198C0-4644-4ED3-913A-3E5AE9E61BAE}" type="pres">
      <dgm:prSet presAssocID="{A4484C62-4E0D-497F-95EB-12F02ECCD4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9E84849-EF78-4ACB-A7B4-5D577F4E1231}" type="pres">
      <dgm:prSet presAssocID="{425DAF80-0EF9-480C-9549-DA908AD0EFB8}" presName="spacer" presStyleCnt="0"/>
      <dgm:spPr/>
    </dgm:pt>
    <dgm:pt modelId="{1C4EC4D0-42AA-4CA4-80AF-84963C7F7DFD}" type="pres">
      <dgm:prSet presAssocID="{1CDD63FE-C705-4C65-BBF6-368B57500B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FAABC7D-B1F3-482F-9D9A-089847EE85DE}" type="pres">
      <dgm:prSet presAssocID="{028D0E64-23D7-4A66-BF6C-64B6E72AA21E}" presName="spacer" presStyleCnt="0"/>
      <dgm:spPr/>
    </dgm:pt>
    <dgm:pt modelId="{D1CC7413-65DF-45BB-8F45-37232F2079BE}" type="pres">
      <dgm:prSet presAssocID="{BC9BA12B-7FE6-4511-BE1F-413E6C669A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38B1706-EF69-4DCD-B532-3439FD8211B5}" srcId="{F4E47B13-AD41-4350-B9F5-FCA75397B730}" destId="{58729B40-C33E-4161-8232-35F800B1EC17}" srcOrd="2" destOrd="0" parTransId="{26DE1B2E-408D-4AF8-BD2B-4673883A5187}" sibTransId="{50E20552-1D94-405C-A7D3-3152D6B61E79}"/>
    <dgm:cxn modelId="{483B5E15-447E-4D84-B2BC-50339D3C8EC5}" type="presOf" srcId="{58729B40-C33E-4161-8232-35F800B1EC17}" destId="{438BFA8B-9C7B-44D3-9C01-AB55D88411D3}" srcOrd="0" destOrd="0" presId="urn:microsoft.com/office/officeart/2005/8/layout/vList2"/>
    <dgm:cxn modelId="{BD67131C-04E4-4FCB-B73C-01BFAD70B6D1}" srcId="{F4E47B13-AD41-4350-B9F5-FCA75397B730}" destId="{BB014B35-7739-4BAD-819F-50BD6C1DE4C1}" srcOrd="0" destOrd="0" parTransId="{B72D26F8-8158-4982-8D09-EBF596063B0F}" sibTransId="{B6833325-F2B0-42A3-BF15-3B21A572A6AD}"/>
    <dgm:cxn modelId="{E351BE68-8D68-4301-A837-E2B8B2EFFF07}" type="presOf" srcId="{BC9BA12B-7FE6-4511-BE1F-413E6C669A81}" destId="{D1CC7413-65DF-45BB-8F45-37232F2079BE}" srcOrd="0" destOrd="0" presId="urn:microsoft.com/office/officeart/2005/8/layout/vList2"/>
    <dgm:cxn modelId="{5CF92C71-6600-4315-91BC-46B3ACB623D2}" srcId="{F4E47B13-AD41-4350-B9F5-FCA75397B730}" destId="{A4484C62-4E0D-497F-95EB-12F02ECCD4C0}" srcOrd="3" destOrd="0" parTransId="{D2CCF97E-EEDC-4C23-9966-9286572BAE25}" sibTransId="{425DAF80-0EF9-480C-9549-DA908AD0EFB8}"/>
    <dgm:cxn modelId="{49A0D351-1CFA-452B-A9C9-1E020D7846D4}" type="presOf" srcId="{BB014B35-7739-4BAD-819F-50BD6C1DE4C1}" destId="{19DB41C3-9897-4984-9AAE-FD4B23BC5358}" srcOrd="0" destOrd="0" presId="urn:microsoft.com/office/officeart/2005/8/layout/vList2"/>
    <dgm:cxn modelId="{DC710880-928E-4A35-8CE1-3EE6DA5BAB54}" srcId="{F4E47B13-AD41-4350-B9F5-FCA75397B730}" destId="{BC9BA12B-7FE6-4511-BE1F-413E6C669A81}" srcOrd="5" destOrd="0" parTransId="{6D676C57-DB12-45F3-9B74-330A6C35344A}" sibTransId="{74E4A67D-8D87-46BF-ADCF-DC244F774553}"/>
    <dgm:cxn modelId="{B28C0C86-9789-4A0A-BFDE-C09B068C70FB}" type="presOf" srcId="{1CDD63FE-C705-4C65-BBF6-368B57500B2D}" destId="{1C4EC4D0-42AA-4CA4-80AF-84963C7F7DFD}" srcOrd="0" destOrd="0" presId="urn:microsoft.com/office/officeart/2005/8/layout/vList2"/>
    <dgm:cxn modelId="{5484E9D0-E98B-445B-91A9-21342E3AFDDD}" srcId="{F4E47B13-AD41-4350-B9F5-FCA75397B730}" destId="{DF25418C-EE89-460F-B56A-75C791FD63A3}" srcOrd="1" destOrd="0" parTransId="{25F066A0-8EEE-40B4-8231-952B9004DDAD}" sibTransId="{723E7C74-4C32-4D96-8D29-7248176371F1}"/>
    <dgm:cxn modelId="{7B7163DE-9075-4E4C-816B-B63258D680C2}" type="presOf" srcId="{A4484C62-4E0D-497F-95EB-12F02ECCD4C0}" destId="{438198C0-4644-4ED3-913A-3E5AE9E61BAE}" srcOrd="0" destOrd="0" presId="urn:microsoft.com/office/officeart/2005/8/layout/vList2"/>
    <dgm:cxn modelId="{275621EA-AB55-42E1-844A-FCBDE2BF0C4C}" srcId="{F4E47B13-AD41-4350-B9F5-FCA75397B730}" destId="{1CDD63FE-C705-4C65-BBF6-368B57500B2D}" srcOrd="4" destOrd="0" parTransId="{5313FDD0-29BE-4AA8-B842-33CDF61CED9A}" sibTransId="{028D0E64-23D7-4A66-BF6C-64B6E72AA21E}"/>
    <dgm:cxn modelId="{7B96EAF9-3F9A-4D91-91AE-1FDC08150119}" type="presOf" srcId="{F4E47B13-AD41-4350-B9F5-FCA75397B730}" destId="{F3B4A400-E9B5-48D2-9FD6-17DFD6DC198A}" srcOrd="0" destOrd="0" presId="urn:microsoft.com/office/officeart/2005/8/layout/vList2"/>
    <dgm:cxn modelId="{41B264FC-987A-46E7-A4DB-320BAEFFB802}" type="presOf" srcId="{DF25418C-EE89-460F-B56A-75C791FD63A3}" destId="{03631D24-8617-4883-A00D-D244506C4035}" srcOrd="0" destOrd="0" presId="urn:microsoft.com/office/officeart/2005/8/layout/vList2"/>
    <dgm:cxn modelId="{6C405475-41BC-4431-A38B-2CB9658718D2}" type="presParOf" srcId="{F3B4A400-E9B5-48D2-9FD6-17DFD6DC198A}" destId="{19DB41C3-9897-4984-9AAE-FD4B23BC5358}" srcOrd="0" destOrd="0" presId="urn:microsoft.com/office/officeart/2005/8/layout/vList2"/>
    <dgm:cxn modelId="{4DAC0E7F-4D2C-47C0-8C7E-B55B4F70A6FF}" type="presParOf" srcId="{F3B4A400-E9B5-48D2-9FD6-17DFD6DC198A}" destId="{05C7790F-6340-4723-89E1-7A28B8E53AB9}" srcOrd="1" destOrd="0" presId="urn:microsoft.com/office/officeart/2005/8/layout/vList2"/>
    <dgm:cxn modelId="{CB278D35-8826-4F16-B13E-B9CBAC9F3A67}" type="presParOf" srcId="{F3B4A400-E9B5-48D2-9FD6-17DFD6DC198A}" destId="{03631D24-8617-4883-A00D-D244506C4035}" srcOrd="2" destOrd="0" presId="urn:microsoft.com/office/officeart/2005/8/layout/vList2"/>
    <dgm:cxn modelId="{6184A5DD-CE9C-48E5-B20C-8B57D2152DFD}" type="presParOf" srcId="{F3B4A400-E9B5-48D2-9FD6-17DFD6DC198A}" destId="{8D8385D1-E7EB-48DA-8305-CD8654EAC4C4}" srcOrd="3" destOrd="0" presId="urn:microsoft.com/office/officeart/2005/8/layout/vList2"/>
    <dgm:cxn modelId="{6D973DE4-DE67-453B-87B5-B3B2251CB880}" type="presParOf" srcId="{F3B4A400-E9B5-48D2-9FD6-17DFD6DC198A}" destId="{438BFA8B-9C7B-44D3-9C01-AB55D88411D3}" srcOrd="4" destOrd="0" presId="urn:microsoft.com/office/officeart/2005/8/layout/vList2"/>
    <dgm:cxn modelId="{5AD01A01-7023-4099-996E-31380A2D8A76}" type="presParOf" srcId="{F3B4A400-E9B5-48D2-9FD6-17DFD6DC198A}" destId="{7065D509-6FBC-45AB-9CDD-1DAE40917EAE}" srcOrd="5" destOrd="0" presId="urn:microsoft.com/office/officeart/2005/8/layout/vList2"/>
    <dgm:cxn modelId="{B723747E-8A9D-4D4E-BF85-D8DD0A93910A}" type="presParOf" srcId="{F3B4A400-E9B5-48D2-9FD6-17DFD6DC198A}" destId="{438198C0-4644-4ED3-913A-3E5AE9E61BAE}" srcOrd="6" destOrd="0" presId="urn:microsoft.com/office/officeart/2005/8/layout/vList2"/>
    <dgm:cxn modelId="{D2269596-0365-4F5C-A113-A254D84CC059}" type="presParOf" srcId="{F3B4A400-E9B5-48D2-9FD6-17DFD6DC198A}" destId="{09E84849-EF78-4ACB-A7B4-5D577F4E1231}" srcOrd="7" destOrd="0" presId="urn:microsoft.com/office/officeart/2005/8/layout/vList2"/>
    <dgm:cxn modelId="{4B35725A-9791-4C74-8E68-569B40097E31}" type="presParOf" srcId="{F3B4A400-E9B5-48D2-9FD6-17DFD6DC198A}" destId="{1C4EC4D0-42AA-4CA4-80AF-84963C7F7DFD}" srcOrd="8" destOrd="0" presId="urn:microsoft.com/office/officeart/2005/8/layout/vList2"/>
    <dgm:cxn modelId="{C4A8790D-AEF1-43BF-869C-F2B02AB2A9AA}" type="presParOf" srcId="{F3B4A400-E9B5-48D2-9FD6-17DFD6DC198A}" destId="{7FAABC7D-B1F3-482F-9D9A-089847EE85DE}" srcOrd="9" destOrd="0" presId="urn:microsoft.com/office/officeart/2005/8/layout/vList2"/>
    <dgm:cxn modelId="{AEDAC666-CCDF-407C-87FF-2E8F786B1C23}" type="presParOf" srcId="{F3B4A400-E9B5-48D2-9FD6-17DFD6DC198A}" destId="{D1CC7413-65DF-45BB-8F45-37232F2079B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47B13-AD41-4350-B9F5-FCA75397B73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014B35-7739-4BAD-819F-50BD6C1DE4C1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400">
              <a:solidFill>
                <a:srgbClr val="FFFFFF"/>
              </a:solidFill>
              <a:latin typeface="Aptos"/>
              <a:ea typeface="+mn-ea"/>
              <a:cs typeface="+mn-cs"/>
            </a:rPr>
            <a:t>Traditional pizza ingredients</a:t>
          </a:r>
          <a:endParaRPr lang="en-GB" sz="140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B72D26F8-8158-4982-8D09-EBF596063B0F}" type="parTrans" cxnId="{BD67131C-04E4-4FCB-B73C-01BFAD70B6D1}">
      <dgm:prSet/>
      <dgm:spPr/>
      <dgm:t>
        <a:bodyPr/>
        <a:lstStyle/>
        <a:p>
          <a:endParaRPr lang="en-US"/>
        </a:p>
      </dgm:t>
    </dgm:pt>
    <dgm:pt modelId="{B6833325-F2B0-42A3-BF15-3B21A572A6AD}" type="sibTrans" cxnId="{BD67131C-04E4-4FCB-B73C-01BFAD70B6D1}">
      <dgm:prSet/>
      <dgm:spPr/>
      <dgm:t>
        <a:bodyPr/>
        <a:lstStyle/>
        <a:p>
          <a:endParaRPr lang="en-US"/>
        </a:p>
      </dgm:t>
    </dgm:pt>
    <dgm:pt modelId="{DF25418C-EE89-460F-B56A-75C791FD63A3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Affecting the taste of pizza</a:t>
          </a:r>
        </a:p>
      </dgm:t>
    </dgm:pt>
    <dgm:pt modelId="{25F066A0-8EEE-40B4-8231-952B9004DDAD}" type="parTrans" cxnId="{5484E9D0-E98B-445B-91A9-21342E3AFDDD}">
      <dgm:prSet/>
      <dgm:spPr/>
      <dgm:t>
        <a:bodyPr/>
        <a:lstStyle/>
        <a:p>
          <a:endParaRPr lang="en-US"/>
        </a:p>
      </dgm:t>
    </dgm:pt>
    <dgm:pt modelId="{723E7C74-4C32-4D96-8D29-7248176371F1}" type="sibTrans" cxnId="{5484E9D0-E98B-445B-91A9-21342E3AFDDD}">
      <dgm:prSet/>
      <dgm:spPr/>
      <dgm:t>
        <a:bodyPr/>
        <a:lstStyle/>
        <a:p>
          <a:endParaRPr lang="en-US"/>
        </a:p>
      </dgm:t>
    </dgm:pt>
    <dgm:pt modelId="{58729B40-C33E-4161-8232-35F800B1EC17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Affecting the texture of pizza</a:t>
          </a:r>
        </a:p>
      </dgm:t>
    </dgm:pt>
    <dgm:pt modelId="{26DE1B2E-408D-4AF8-BD2B-4673883A5187}" type="parTrans" cxnId="{B38B1706-EF69-4DCD-B532-3439FD8211B5}">
      <dgm:prSet/>
      <dgm:spPr/>
      <dgm:t>
        <a:bodyPr/>
        <a:lstStyle/>
        <a:p>
          <a:endParaRPr lang="en-US"/>
        </a:p>
      </dgm:t>
    </dgm:pt>
    <dgm:pt modelId="{50E20552-1D94-405C-A7D3-3152D6B61E79}" type="sibTrans" cxnId="{B38B1706-EF69-4DCD-B532-3439FD8211B5}">
      <dgm:prSet/>
      <dgm:spPr/>
      <dgm:t>
        <a:bodyPr/>
        <a:lstStyle/>
        <a:p>
          <a:endParaRPr lang="en-US"/>
        </a:p>
      </dgm:t>
    </dgm:pt>
    <dgm:pt modelId="{A4484C62-4E0D-497F-95EB-12F02ECCD4C0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Pineapple is a fruit</a:t>
          </a:r>
        </a:p>
      </dgm:t>
    </dgm:pt>
    <dgm:pt modelId="{D2CCF97E-EEDC-4C23-9966-9286572BAE25}" type="parTrans" cxnId="{5CF92C71-6600-4315-91BC-46B3ACB623D2}">
      <dgm:prSet/>
      <dgm:spPr/>
      <dgm:t>
        <a:bodyPr/>
        <a:lstStyle/>
        <a:p>
          <a:endParaRPr lang="en-US"/>
        </a:p>
      </dgm:t>
    </dgm:pt>
    <dgm:pt modelId="{425DAF80-0EF9-480C-9549-DA908AD0EFB8}" type="sibTrans" cxnId="{5CF92C71-6600-4315-91BC-46B3ACB623D2}">
      <dgm:prSet/>
      <dgm:spPr/>
      <dgm:t>
        <a:bodyPr/>
        <a:lstStyle/>
        <a:p>
          <a:endParaRPr lang="en-US"/>
        </a:p>
      </dgm:t>
    </dgm:pt>
    <dgm:pt modelId="{013E3635-57F7-450D-8057-ED6CE50DBBC6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Culutral integrity</a:t>
          </a:r>
        </a:p>
      </dgm:t>
    </dgm:pt>
    <dgm:pt modelId="{1C8F4EE5-4774-46D9-A253-277055B91416}" type="parTrans" cxnId="{2465254A-8678-4AC9-A623-21B20E14455E}">
      <dgm:prSet/>
      <dgm:spPr/>
    </dgm:pt>
    <dgm:pt modelId="{6C550AFA-E83F-49D3-967D-B510C98A96BF}" type="sibTrans" cxnId="{2465254A-8678-4AC9-A623-21B20E14455E}">
      <dgm:prSet/>
      <dgm:spPr/>
    </dgm:pt>
    <dgm:pt modelId="{F3B4A400-E9B5-48D2-9FD6-17DFD6DC198A}" type="pres">
      <dgm:prSet presAssocID="{F4E47B13-AD41-4350-B9F5-FCA75397B730}" presName="linear" presStyleCnt="0">
        <dgm:presLayoutVars>
          <dgm:animLvl val="lvl"/>
          <dgm:resizeHandles val="exact"/>
        </dgm:presLayoutVars>
      </dgm:prSet>
      <dgm:spPr/>
    </dgm:pt>
    <dgm:pt modelId="{19DB41C3-9897-4984-9AAE-FD4B23BC5358}" type="pres">
      <dgm:prSet presAssocID="{BB014B35-7739-4BAD-819F-50BD6C1DE4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5C7790F-6340-4723-89E1-7A28B8E53AB9}" type="pres">
      <dgm:prSet presAssocID="{B6833325-F2B0-42A3-BF15-3B21A572A6AD}" presName="spacer" presStyleCnt="0"/>
      <dgm:spPr/>
    </dgm:pt>
    <dgm:pt modelId="{03631D24-8617-4883-A00D-D244506C4035}" type="pres">
      <dgm:prSet presAssocID="{DF25418C-EE89-460F-B56A-75C791FD63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8385D1-E7EB-48DA-8305-CD8654EAC4C4}" type="pres">
      <dgm:prSet presAssocID="{723E7C74-4C32-4D96-8D29-7248176371F1}" presName="spacer" presStyleCnt="0"/>
      <dgm:spPr/>
    </dgm:pt>
    <dgm:pt modelId="{438BFA8B-9C7B-44D3-9C01-AB55D88411D3}" type="pres">
      <dgm:prSet presAssocID="{58729B40-C33E-4161-8232-35F800B1EC1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65D509-6FBC-45AB-9CDD-1DAE40917EAE}" type="pres">
      <dgm:prSet presAssocID="{50E20552-1D94-405C-A7D3-3152D6B61E79}" presName="spacer" presStyleCnt="0"/>
      <dgm:spPr/>
    </dgm:pt>
    <dgm:pt modelId="{438198C0-4644-4ED3-913A-3E5AE9E61BAE}" type="pres">
      <dgm:prSet presAssocID="{A4484C62-4E0D-497F-95EB-12F02ECCD4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E84849-EF78-4ACB-A7B4-5D577F4E1231}" type="pres">
      <dgm:prSet presAssocID="{425DAF80-0EF9-480C-9549-DA908AD0EFB8}" presName="spacer" presStyleCnt="0"/>
      <dgm:spPr/>
    </dgm:pt>
    <dgm:pt modelId="{63AD0446-D8C0-4A01-A74B-8E4AF6BDE091}" type="pres">
      <dgm:prSet presAssocID="{013E3635-57F7-450D-8057-ED6CE50DBB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38B1706-EF69-4DCD-B532-3439FD8211B5}" srcId="{F4E47B13-AD41-4350-B9F5-FCA75397B730}" destId="{58729B40-C33E-4161-8232-35F800B1EC17}" srcOrd="2" destOrd="0" parTransId="{26DE1B2E-408D-4AF8-BD2B-4673883A5187}" sibTransId="{50E20552-1D94-405C-A7D3-3152D6B61E79}"/>
    <dgm:cxn modelId="{BD67131C-04E4-4FCB-B73C-01BFAD70B6D1}" srcId="{F4E47B13-AD41-4350-B9F5-FCA75397B730}" destId="{BB014B35-7739-4BAD-819F-50BD6C1DE4C1}" srcOrd="0" destOrd="0" parTransId="{B72D26F8-8158-4982-8D09-EBF596063B0F}" sibTransId="{B6833325-F2B0-42A3-BF15-3B21A572A6AD}"/>
    <dgm:cxn modelId="{2465254A-8678-4AC9-A623-21B20E14455E}" srcId="{F4E47B13-AD41-4350-B9F5-FCA75397B730}" destId="{013E3635-57F7-450D-8057-ED6CE50DBBC6}" srcOrd="4" destOrd="0" parTransId="{1C8F4EE5-4774-46D9-A253-277055B91416}" sibTransId="{6C550AFA-E83F-49D3-967D-B510C98A96BF}"/>
    <dgm:cxn modelId="{5CF92C71-6600-4315-91BC-46B3ACB623D2}" srcId="{F4E47B13-AD41-4350-B9F5-FCA75397B730}" destId="{A4484C62-4E0D-497F-95EB-12F02ECCD4C0}" srcOrd="3" destOrd="0" parTransId="{D2CCF97E-EEDC-4C23-9966-9286572BAE25}" sibTransId="{425DAF80-0EF9-480C-9549-DA908AD0EFB8}"/>
    <dgm:cxn modelId="{61AB0786-94B7-46A4-A16F-1217DD68FC57}" type="presOf" srcId="{DF25418C-EE89-460F-B56A-75C791FD63A3}" destId="{03631D24-8617-4883-A00D-D244506C4035}" srcOrd="0" destOrd="0" presId="urn:microsoft.com/office/officeart/2005/8/layout/vList2"/>
    <dgm:cxn modelId="{4E476CA8-7EFF-4041-8198-06A18B78A468}" type="presOf" srcId="{013E3635-57F7-450D-8057-ED6CE50DBBC6}" destId="{63AD0446-D8C0-4A01-A74B-8E4AF6BDE091}" srcOrd="0" destOrd="0" presId="urn:microsoft.com/office/officeart/2005/8/layout/vList2"/>
    <dgm:cxn modelId="{B5C358CB-25BB-4EEB-B45C-513194423C5D}" type="presOf" srcId="{BB014B35-7739-4BAD-819F-50BD6C1DE4C1}" destId="{19DB41C3-9897-4984-9AAE-FD4B23BC5358}" srcOrd="0" destOrd="0" presId="urn:microsoft.com/office/officeart/2005/8/layout/vList2"/>
    <dgm:cxn modelId="{5484E9D0-E98B-445B-91A9-21342E3AFDDD}" srcId="{F4E47B13-AD41-4350-B9F5-FCA75397B730}" destId="{DF25418C-EE89-460F-B56A-75C791FD63A3}" srcOrd="1" destOrd="0" parTransId="{25F066A0-8EEE-40B4-8231-952B9004DDAD}" sibTransId="{723E7C74-4C32-4D96-8D29-7248176371F1}"/>
    <dgm:cxn modelId="{4A0646E0-484E-4FB6-94CD-E75ADD8DB3A8}" type="presOf" srcId="{58729B40-C33E-4161-8232-35F800B1EC17}" destId="{438BFA8B-9C7B-44D3-9C01-AB55D88411D3}" srcOrd="0" destOrd="0" presId="urn:microsoft.com/office/officeart/2005/8/layout/vList2"/>
    <dgm:cxn modelId="{42B749F5-5965-4680-BCD5-172FBD421820}" type="presOf" srcId="{A4484C62-4E0D-497F-95EB-12F02ECCD4C0}" destId="{438198C0-4644-4ED3-913A-3E5AE9E61BAE}" srcOrd="0" destOrd="0" presId="urn:microsoft.com/office/officeart/2005/8/layout/vList2"/>
    <dgm:cxn modelId="{7B96EAF9-3F9A-4D91-91AE-1FDC08150119}" type="presOf" srcId="{F4E47B13-AD41-4350-B9F5-FCA75397B730}" destId="{F3B4A400-E9B5-48D2-9FD6-17DFD6DC198A}" srcOrd="0" destOrd="0" presId="urn:microsoft.com/office/officeart/2005/8/layout/vList2"/>
    <dgm:cxn modelId="{A011586B-F83A-4575-AA1F-3A1C8E6EA007}" type="presParOf" srcId="{F3B4A400-E9B5-48D2-9FD6-17DFD6DC198A}" destId="{19DB41C3-9897-4984-9AAE-FD4B23BC5358}" srcOrd="0" destOrd="0" presId="urn:microsoft.com/office/officeart/2005/8/layout/vList2"/>
    <dgm:cxn modelId="{90876F18-3797-465F-A293-36B3DCECDA75}" type="presParOf" srcId="{F3B4A400-E9B5-48D2-9FD6-17DFD6DC198A}" destId="{05C7790F-6340-4723-89E1-7A28B8E53AB9}" srcOrd="1" destOrd="0" presId="urn:microsoft.com/office/officeart/2005/8/layout/vList2"/>
    <dgm:cxn modelId="{85218230-D28D-4995-B096-E49EB0768830}" type="presParOf" srcId="{F3B4A400-E9B5-48D2-9FD6-17DFD6DC198A}" destId="{03631D24-8617-4883-A00D-D244506C4035}" srcOrd="2" destOrd="0" presId="urn:microsoft.com/office/officeart/2005/8/layout/vList2"/>
    <dgm:cxn modelId="{ACE90329-F195-46B0-BF2F-13AB517835C9}" type="presParOf" srcId="{F3B4A400-E9B5-48D2-9FD6-17DFD6DC198A}" destId="{8D8385D1-E7EB-48DA-8305-CD8654EAC4C4}" srcOrd="3" destOrd="0" presId="urn:microsoft.com/office/officeart/2005/8/layout/vList2"/>
    <dgm:cxn modelId="{0317CCC8-D723-4A51-8DB7-1A045B90CC1A}" type="presParOf" srcId="{F3B4A400-E9B5-48D2-9FD6-17DFD6DC198A}" destId="{438BFA8B-9C7B-44D3-9C01-AB55D88411D3}" srcOrd="4" destOrd="0" presId="urn:microsoft.com/office/officeart/2005/8/layout/vList2"/>
    <dgm:cxn modelId="{5CD0DCE4-A846-47B4-ADA4-9EFBBBDC6C6F}" type="presParOf" srcId="{F3B4A400-E9B5-48D2-9FD6-17DFD6DC198A}" destId="{7065D509-6FBC-45AB-9CDD-1DAE40917EAE}" srcOrd="5" destOrd="0" presId="urn:microsoft.com/office/officeart/2005/8/layout/vList2"/>
    <dgm:cxn modelId="{254D970E-4A1E-410C-9569-418BAD3138C3}" type="presParOf" srcId="{F3B4A400-E9B5-48D2-9FD6-17DFD6DC198A}" destId="{438198C0-4644-4ED3-913A-3E5AE9E61BAE}" srcOrd="6" destOrd="0" presId="urn:microsoft.com/office/officeart/2005/8/layout/vList2"/>
    <dgm:cxn modelId="{53323B1C-8CCB-4838-A6FE-90A34D4293A1}" type="presParOf" srcId="{F3B4A400-E9B5-48D2-9FD6-17DFD6DC198A}" destId="{09E84849-EF78-4ACB-A7B4-5D577F4E1231}" srcOrd="7" destOrd="0" presId="urn:microsoft.com/office/officeart/2005/8/layout/vList2"/>
    <dgm:cxn modelId="{08F7180E-B3F2-47A2-9477-456DE9D8E63A}" type="presParOf" srcId="{F3B4A400-E9B5-48D2-9FD6-17DFD6DC198A}" destId="{63AD0446-D8C0-4A01-A74B-8E4AF6BDE0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E47B13-AD41-4350-B9F5-FCA75397B73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DD63FE-C705-4C65-BBF6-368B57500B2D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 b="0">
              <a:solidFill>
                <a:srgbClr val="FFFFFF"/>
              </a:solidFill>
              <a:latin typeface="Aptos"/>
              <a:ea typeface="+mn-ea"/>
              <a:cs typeface="+mn-cs"/>
            </a:rPr>
            <a:t>Germany has 96</a:t>
          </a: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 seats in the European Parliament</a:t>
          </a:r>
        </a:p>
      </dgm:t>
    </dgm:pt>
    <dgm:pt modelId="{5313FDD0-29BE-4AA8-B842-33CDF61CED9A}" type="parTrans" cxnId="{275621EA-AB55-42E1-844A-FCBDE2BF0C4C}">
      <dgm:prSet/>
      <dgm:spPr/>
      <dgm:t>
        <a:bodyPr/>
        <a:lstStyle/>
        <a:p>
          <a:endParaRPr lang="en-US"/>
        </a:p>
      </dgm:t>
    </dgm:pt>
    <dgm:pt modelId="{028D0E64-23D7-4A66-BF6C-64B6E72AA21E}" type="sibTrans" cxnId="{275621EA-AB55-42E1-844A-FCBDE2BF0C4C}">
      <dgm:prSet/>
      <dgm:spPr/>
      <dgm:t>
        <a:bodyPr/>
        <a:lstStyle/>
        <a:p>
          <a:endParaRPr lang="en-US"/>
        </a:p>
      </dgm:t>
    </dgm:pt>
    <dgm:pt modelId="{B93BD0AD-290F-442B-982C-97E5B3B04E4A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International influence</a:t>
          </a:r>
        </a:p>
      </dgm:t>
    </dgm:pt>
    <dgm:pt modelId="{8CE70483-11CE-49E0-A698-316FBC949106}" type="parTrans" cxnId="{D8FBA74F-E1D9-4985-99E4-B8D85C385A02}">
      <dgm:prSet/>
      <dgm:spPr/>
    </dgm:pt>
    <dgm:pt modelId="{47B441E6-F5A8-4232-948A-7066363BE3B3}" type="sibTrans" cxnId="{D8FBA74F-E1D9-4985-99E4-B8D85C385A02}">
      <dgm:prSet/>
      <dgm:spPr/>
    </dgm:pt>
    <dgm:pt modelId="{EE874FD8-4F1D-4F30-96CF-96ED9C5F130C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Senior positions held</a:t>
          </a:r>
        </a:p>
      </dgm:t>
    </dgm:pt>
    <dgm:pt modelId="{B9A571AF-7036-4AEA-B9D9-D31E1F1F12BA}" type="parTrans" cxnId="{71077B56-91B9-4084-8B0B-8EE7CA463CAC}">
      <dgm:prSet/>
      <dgm:spPr/>
    </dgm:pt>
    <dgm:pt modelId="{ECFD8F7C-40E7-41B6-A9FF-3125AF7B62C9}" type="sibTrans" cxnId="{71077B56-91B9-4084-8B0B-8EE7CA463CAC}">
      <dgm:prSet/>
      <dgm:spPr/>
    </dgm:pt>
    <dgm:pt modelId="{6E33756C-BCDC-4233-AD95-D0F9AB61C0FA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Economic influence</a:t>
          </a:r>
          <a:endParaRPr lang="en-GB" sz="1600">
            <a:solidFill>
              <a:srgbClr val="FFFFFF"/>
            </a:solidFill>
            <a:latin typeface="Aptos" panose="02110004020202020204"/>
            <a:ea typeface="+mn-ea"/>
            <a:cs typeface="+mn-cs"/>
          </a:endParaRPr>
        </a:p>
      </dgm:t>
    </dgm:pt>
    <dgm:pt modelId="{3F02E2E6-2FB5-4726-9D0E-E865A959E585}" type="parTrans" cxnId="{A462A79C-923E-4DE2-89C2-EE6EFF2D96AC}">
      <dgm:prSet/>
      <dgm:spPr/>
    </dgm:pt>
    <dgm:pt modelId="{A44DAB13-3AFC-4995-A62E-DC4807376149}" type="sibTrans" cxnId="{A462A79C-923E-4DE2-89C2-EE6EFF2D96AC}">
      <dgm:prSet/>
      <dgm:spPr/>
    </dgm:pt>
    <dgm:pt modelId="{B685425C-E253-4CF7-AAD6-E8025CC6B1BB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France has 81 seatsseats in the European Parliament</a:t>
          </a:r>
        </a:p>
      </dgm:t>
    </dgm:pt>
    <dgm:pt modelId="{47A96999-F24B-45D2-9A87-B779CC2F0F83}" type="parTrans" cxnId="{A2875E0D-40C5-45D7-8C85-D6C3937AB9D8}">
      <dgm:prSet/>
      <dgm:spPr/>
    </dgm:pt>
    <dgm:pt modelId="{59AF499E-7F7E-4994-B4D4-5B866FDCEE6D}" type="sibTrans" cxnId="{A2875E0D-40C5-45D7-8C85-D6C3937AB9D8}">
      <dgm:prSet/>
      <dgm:spPr/>
    </dgm:pt>
    <dgm:pt modelId="{E5F90BB6-02AB-4A1B-AD48-CC6D0E327022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>
              <a:solidFill>
                <a:srgbClr val="FFFFFF"/>
              </a:solidFill>
              <a:latin typeface="Aptos"/>
              <a:ea typeface="+mn-ea"/>
              <a:cs typeface="+mn-cs"/>
            </a:rPr>
            <a:t>Italy has 76 seats seats in the European Parliament</a:t>
          </a:r>
        </a:p>
      </dgm:t>
    </dgm:pt>
    <dgm:pt modelId="{C346F05C-5D19-4536-8709-06B91E971577}" type="parTrans" cxnId="{D1C1FF4B-0D83-43AE-80A9-97D899AEC170}">
      <dgm:prSet/>
      <dgm:spPr/>
    </dgm:pt>
    <dgm:pt modelId="{121E7ECB-7BDE-4961-B6DD-E020B77C5A04}" type="sibTrans" cxnId="{D1C1FF4B-0D83-43AE-80A9-97D899AEC170}">
      <dgm:prSet/>
      <dgm:spPr/>
    </dgm:pt>
    <dgm:pt modelId="{F3B4A400-E9B5-48D2-9FD6-17DFD6DC198A}" type="pres">
      <dgm:prSet presAssocID="{F4E47B13-AD41-4350-B9F5-FCA75397B730}" presName="linear" presStyleCnt="0">
        <dgm:presLayoutVars>
          <dgm:animLvl val="lvl"/>
          <dgm:resizeHandles val="exact"/>
        </dgm:presLayoutVars>
      </dgm:prSet>
      <dgm:spPr/>
    </dgm:pt>
    <dgm:pt modelId="{1C4EC4D0-42AA-4CA4-80AF-84963C7F7DFD}" type="pres">
      <dgm:prSet presAssocID="{1CDD63FE-C705-4C65-BBF6-368B57500B2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712346E-E555-4339-8B83-E513FC9D0646}" type="pres">
      <dgm:prSet presAssocID="{028D0E64-23D7-4A66-BF6C-64B6E72AA21E}" presName="spacer" presStyleCnt="0"/>
      <dgm:spPr/>
    </dgm:pt>
    <dgm:pt modelId="{66C4729B-08FF-48C5-AA7B-1E5D13307B0F}" type="pres">
      <dgm:prSet presAssocID="{B685425C-E253-4CF7-AAD6-E8025CC6B1B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43EA0AE-4FFC-496F-BE35-56E5C24BC70C}" type="pres">
      <dgm:prSet presAssocID="{59AF499E-7F7E-4994-B4D4-5B866FDCEE6D}" presName="spacer" presStyleCnt="0"/>
      <dgm:spPr/>
    </dgm:pt>
    <dgm:pt modelId="{D13E9EBD-969F-4ED6-AEBE-6A0E9CAA57A2}" type="pres">
      <dgm:prSet presAssocID="{E5F90BB6-02AB-4A1B-AD48-CC6D0E32702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D4B16AC-7BBF-4C46-9389-4A3B3D6D3FE0}" type="pres">
      <dgm:prSet presAssocID="{121E7ECB-7BDE-4961-B6DD-E020B77C5A04}" presName="spacer" presStyleCnt="0"/>
      <dgm:spPr/>
    </dgm:pt>
    <dgm:pt modelId="{CF617DEF-D49F-4793-91A4-D9956EEA9534}" type="pres">
      <dgm:prSet presAssocID="{6E33756C-BCDC-4233-AD95-D0F9AB61C0F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1485BA-2CD3-4E5E-9787-C0BAFB925B45}" type="pres">
      <dgm:prSet presAssocID="{A44DAB13-3AFC-4995-A62E-DC4807376149}" presName="spacer" presStyleCnt="0"/>
      <dgm:spPr/>
    </dgm:pt>
    <dgm:pt modelId="{F8806916-EDDD-4E24-A250-5BB85E6779BF}" type="pres">
      <dgm:prSet presAssocID="{B93BD0AD-290F-442B-982C-97E5B3B04E4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6B43DE5-F5D5-4789-9FD4-587132125CF1}" type="pres">
      <dgm:prSet presAssocID="{47B441E6-F5A8-4232-948A-7066363BE3B3}" presName="spacer" presStyleCnt="0"/>
      <dgm:spPr/>
    </dgm:pt>
    <dgm:pt modelId="{63EF5317-73D0-4E3A-8770-D924185ED7B2}" type="pres">
      <dgm:prSet presAssocID="{EE874FD8-4F1D-4F30-96CF-96ED9C5F130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2875E0D-40C5-45D7-8C85-D6C3937AB9D8}" srcId="{F4E47B13-AD41-4350-B9F5-FCA75397B730}" destId="{B685425C-E253-4CF7-AAD6-E8025CC6B1BB}" srcOrd="1" destOrd="0" parTransId="{47A96999-F24B-45D2-9A87-B779CC2F0F83}" sibTransId="{59AF499E-7F7E-4994-B4D4-5B866FDCEE6D}"/>
    <dgm:cxn modelId="{4754103E-4D61-493A-B269-457AE0A2A210}" type="presOf" srcId="{B685425C-E253-4CF7-AAD6-E8025CC6B1BB}" destId="{66C4729B-08FF-48C5-AA7B-1E5D13307B0F}" srcOrd="0" destOrd="0" presId="urn:microsoft.com/office/officeart/2005/8/layout/vList2"/>
    <dgm:cxn modelId="{F297653E-2DF7-48F5-A8DE-CCAC7EFC5DD9}" type="presOf" srcId="{6E33756C-BCDC-4233-AD95-D0F9AB61C0FA}" destId="{CF617DEF-D49F-4793-91A4-D9956EEA9534}" srcOrd="0" destOrd="0" presId="urn:microsoft.com/office/officeart/2005/8/layout/vList2"/>
    <dgm:cxn modelId="{A2450F65-CF16-4ECE-B1F6-FDDB83F67893}" type="presOf" srcId="{E5F90BB6-02AB-4A1B-AD48-CC6D0E327022}" destId="{D13E9EBD-969F-4ED6-AEBE-6A0E9CAA57A2}" srcOrd="0" destOrd="0" presId="urn:microsoft.com/office/officeart/2005/8/layout/vList2"/>
    <dgm:cxn modelId="{D1C1FF4B-0D83-43AE-80A9-97D899AEC170}" srcId="{F4E47B13-AD41-4350-B9F5-FCA75397B730}" destId="{E5F90BB6-02AB-4A1B-AD48-CC6D0E327022}" srcOrd="2" destOrd="0" parTransId="{C346F05C-5D19-4536-8709-06B91E971577}" sibTransId="{121E7ECB-7BDE-4961-B6DD-E020B77C5A04}"/>
    <dgm:cxn modelId="{D8FBA74F-E1D9-4985-99E4-B8D85C385A02}" srcId="{F4E47B13-AD41-4350-B9F5-FCA75397B730}" destId="{B93BD0AD-290F-442B-982C-97E5B3B04E4A}" srcOrd="4" destOrd="0" parTransId="{8CE70483-11CE-49E0-A698-316FBC949106}" sibTransId="{47B441E6-F5A8-4232-948A-7066363BE3B3}"/>
    <dgm:cxn modelId="{71077B56-91B9-4084-8B0B-8EE7CA463CAC}" srcId="{F4E47B13-AD41-4350-B9F5-FCA75397B730}" destId="{EE874FD8-4F1D-4F30-96CF-96ED9C5F130C}" srcOrd="5" destOrd="0" parTransId="{B9A571AF-7036-4AEA-B9D9-D31E1F1F12BA}" sibTransId="{ECFD8F7C-40E7-41B6-A9FF-3125AF7B62C9}"/>
    <dgm:cxn modelId="{A462A79C-923E-4DE2-89C2-EE6EFF2D96AC}" srcId="{F4E47B13-AD41-4350-B9F5-FCA75397B730}" destId="{6E33756C-BCDC-4233-AD95-D0F9AB61C0FA}" srcOrd="3" destOrd="0" parTransId="{3F02E2E6-2FB5-4726-9D0E-E865A959E585}" sibTransId="{A44DAB13-3AFC-4995-A62E-DC4807376149}"/>
    <dgm:cxn modelId="{69F299C2-74DD-4D56-94F9-7622DD837ACF}" type="presOf" srcId="{1CDD63FE-C705-4C65-BBF6-368B57500B2D}" destId="{1C4EC4D0-42AA-4CA4-80AF-84963C7F7DFD}" srcOrd="0" destOrd="0" presId="urn:microsoft.com/office/officeart/2005/8/layout/vList2"/>
    <dgm:cxn modelId="{FFC136E3-8498-4D25-A034-CDD2ACD292C1}" type="presOf" srcId="{EE874FD8-4F1D-4F30-96CF-96ED9C5F130C}" destId="{63EF5317-73D0-4E3A-8770-D924185ED7B2}" srcOrd="0" destOrd="0" presId="urn:microsoft.com/office/officeart/2005/8/layout/vList2"/>
    <dgm:cxn modelId="{275621EA-AB55-42E1-844A-FCBDE2BF0C4C}" srcId="{F4E47B13-AD41-4350-B9F5-FCA75397B730}" destId="{1CDD63FE-C705-4C65-BBF6-368B57500B2D}" srcOrd="0" destOrd="0" parTransId="{5313FDD0-29BE-4AA8-B842-33CDF61CED9A}" sibTransId="{028D0E64-23D7-4A66-BF6C-64B6E72AA21E}"/>
    <dgm:cxn modelId="{7B96EAF9-3F9A-4D91-91AE-1FDC08150119}" type="presOf" srcId="{F4E47B13-AD41-4350-B9F5-FCA75397B730}" destId="{F3B4A400-E9B5-48D2-9FD6-17DFD6DC198A}" srcOrd="0" destOrd="0" presId="urn:microsoft.com/office/officeart/2005/8/layout/vList2"/>
    <dgm:cxn modelId="{5CBD98FD-43BB-43B5-A651-E9D0E135AC2D}" type="presOf" srcId="{B93BD0AD-290F-442B-982C-97E5B3B04E4A}" destId="{F8806916-EDDD-4E24-A250-5BB85E6779BF}" srcOrd="0" destOrd="0" presId="urn:microsoft.com/office/officeart/2005/8/layout/vList2"/>
    <dgm:cxn modelId="{80B6EF70-62DE-464B-870F-3F6B91374E96}" type="presParOf" srcId="{F3B4A400-E9B5-48D2-9FD6-17DFD6DC198A}" destId="{1C4EC4D0-42AA-4CA4-80AF-84963C7F7DFD}" srcOrd="0" destOrd="0" presId="urn:microsoft.com/office/officeart/2005/8/layout/vList2"/>
    <dgm:cxn modelId="{F6D2514B-237C-489A-8B77-25691A625B57}" type="presParOf" srcId="{F3B4A400-E9B5-48D2-9FD6-17DFD6DC198A}" destId="{F712346E-E555-4339-8B83-E513FC9D0646}" srcOrd="1" destOrd="0" presId="urn:microsoft.com/office/officeart/2005/8/layout/vList2"/>
    <dgm:cxn modelId="{C142B402-FA51-483C-A5EF-80C73E41E587}" type="presParOf" srcId="{F3B4A400-E9B5-48D2-9FD6-17DFD6DC198A}" destId="{66C4729B-08FF-48C5-AA7B-1E5D13307B0F}" srcOrd="2" destOrd="0" presId="urn:microsoft.com/office/officeart/2005/8/layout/vList2"/>
    <dgm:cxn modelId="{DA914BD8-C694-46A5-8B08-2CAD096A2203}" type="presParOf" srcId="{F3B4A400-E9B5-48D2-9FD6-17DFD6DC198A}" destId="{843EA0AE-4FFC-496F-BE35-56E5C24BC70C}" srcOrd="3" destOrd="0" presId="urn:microsoft.com/office/officeart/2005/8/layout/vList2"/>
    <dgm:cxn modelId="{0DC98F81-D667-4753-A80F-74B3FE52FA1E}" type="presParOf" srcId="{F3B4A400-E9B5-48D2-9FD6-17DFD6DC198A}" destId="{D13E9EBD-969F-4ED6-AEBE-6A0E9CAA57A2}" srcOrd="4" destOrd="0" presId="urn:microsoft.com/office/officeart/2005/8/layout/vList2"/>
    <dgm:cxn modelId="{D0944F04-BE46-4B35-81F1-92E8F1A2BDC0}" type="presParOf" srcId="{F3B4A400-E9B5-48D2-9FD6-17DFD6DC198A}" destId="{3D4B16AC-7BBF-4C46-9389-4A3B3D6D3FE0}" srcOrd="5" destOrd="0" presId="urn:microsoft.com/office/officeart/2005/8/layout/vList2"/>
    <dgm:cxn modelId="{8CA818CA-2FBE-48C0-88BE-91365751C199}" type="presParOf" srcId="{F3B4A400-E9B5-48D2-9FD6-17DFD6DC198A}" destId="{CF617DEF-D49F-4793-91A4-D9956EEA9534}" srcOrd="6" destOrd="0" presId="urn:microsoft.com/office/officeart/2005/8/layout/vList2"/>
    <dgm:cxn modelId="{2B815B26-AFF2-4283-BF3A-3E5092861165}" type="presParOf" srcId="{F3B4A400-E9B5-48D2-9FD6-17DFD6DC198A}" destId="{9A1485BA-2CD3-4E5E-9787-C0BAFB925B45}" srcOrd="7" destOrd="0" presId="urn:microsoft.com/office/officeart/2005/8/layout/vList2"/>
    <dgm:cxn modelId="{129154EF-FBB6-4E88-9D55-78E39820B78D}" type="presParOf" srcId="{F3B4A400-E9B5-48D2-9FD6-17DFD6DC198A}" destId="{F8806916-EDDD-4E24-A250-5BB85E6779BF}" srcOrd="8" destOrd="0" presId="urn:microsoft.com/office/officeart/2005/8/layout/vList2"/>
    <dgm:cxn modelId="{AED2293C-16A5-4F55-9725-0E7FE29D0919}" type="presParOf" srcId="{F3B4A400-E9B5-48D2-9FD6-17DFD6DC198A}" destId="{26B43DE5-F5D5-4789-9FD4-587132125CF1}" srcOrd="9" destOrd="0" presId="urn:microsoft.com/office/officeart/2005/8/layout/vList2"/>
    <dgm:cxn modelId="{A96777B9-664F-4200-B7F5-05D9202032C1}" type="presParOf" srcId="{F3B4A400-E9B5-48D2-9FD6-17DFD6DC198A}" destId="{63EF5317-73D0-4E3A-8770-D924185ED7B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FDCC3-C788-4587-9005-C2FE1FAFFBA2}">
      <dsp:nvSpPr>
        <dsp:cNvPr id="0" name=""/>
        <dsp:cNvSpPr/>
      </dsp:nvSpPr>
      <dsp:spPr>
        <a:xfrm>
          <a:off x="0" y="3922021"/>
          <a:ext cx="10515600" cy="4291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Step 7. Repeat for the other two debates </a:t>
          </a:r>
        </a:p>
      </dsp:txBody>
      <dsp:txXfrm>
        <a:off x="0" y="3922021"/>
        <a:ext cx="10515600" cy="429184"/>
      </dsp:txXfrm>
    </dsp:sp>
    <dsp:sp modelId="{40BFA951-3851-4FEF-A269-3EB9788F30A3}">
      <dsp:nvSpPr>
        <dsp:cNvPr id="0" name=""/>
        <dsp:cNvSpPr/>
      </dsp:nvSpPr>
      <dsp:spPr>
        <a:xfrm rot="10800000">
          <a:off x="0" y="3268373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1099990"/>
                <a:satOff val="-4867"/>
                <a:lumOff val="-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99990"/>
                <a:satOff val="-4867"/>
                <a:lumOff val="-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99990"/>
                <a:satOff val="-4867"/>
                <a:lumOff val="-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6. Hold a final vote </a:t>
          </a:r>
          <a:endParaRPr lang="en-US" sz="1500" kern="1200"/>
        </a:p>
      </dsp:txBody>
      <dsp:txXfrm rot="10800000">
        <a:off x="0" y="3268373"/>
        <a:ext cx="10515600" cy="428904"/>
      </dsp:txXfrm>
    </dsp:sp>
    <dsp:sp modelId="{4E5B9BEE-83CF-47C3-A1D6-02CD63FE3475}">
      <dsp:nvSpPr>
        <dsp:cNvPr id="0" name=""/>
        <dsp:cNvSpPr/>
      </dsp:nvSpPr>
      <dsp:spPr>
        <a:xfrm rot="10800000">
          <a:off x="0" y="2614724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5. Debate</a:t>
          </a:r>
          <a:endParaRPr lang="en-US" sz="1500" kern="1200"/>
        </a:p>
      </dsp:txBody>
      <dsp:txXfrm rot="10800000">
        <a:off x="0" y="2614724"/>
        <a:ext cx="10515600" cy="428904"/>
      </dsp:txXfrm>
    </dsp:sp>
    <dsp:sp modelId="{B877790E-7864-44B4-B081-22E2CD29192F}">
      <dsp:nvSpPr>
        <dsp:cNvPr id="0" name=""/>
        <dsp:cNvSpPr/>
      </dsp:nvSpPr>
      <dsp:spPr>
        <a:xfrm rot="10800000">
          <a:off x="0" y="1961076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4. Each group will receive a sheet of potential argument points </a:t>
          </a:r>
          <a:endParaRPr lang="en-US" sz="1500" kern="1200"/>
        </a:p>
      </dsp:txBody>
      <dsp:txXfrm rot="10800000">
        <a:off x="0" y="1961076"/>
        <a:ext cx="10515600" cy="428904"/>
      </dsp:txXfrm>
    </dsp:sp>
    <dsp:sp modelId="{7AB90377-E5A4-41EF-A960-6C5AD9FB4733}">
      <dsp:nvSpPr>
        <dsp:cNvPr id="0" name=""/>
        <dsp:cNvSpPr/>
      </dsp:nvSpPr>
      <dsp:spPr>
        <a:xfrm rot="10800000">
          <a:off x="0" y="1307428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3. Students will choose whether they agree or disagree, each group will sit together</a:t>
          </a:r>
          <a:endParaRPr lang="en-US" sz="1500" kern="1200"/>
        </a:p>
      </dsp:txBody>
      <dsp:txXfrm rot="10800000">
        <a:off x="0" y="1307428"/>
        <a:ext cx="10515600" cy="428904"/>
      </dsp:txXfrm>
    </dsp:sp>
    <dsp:sp modelId="{AD73D636-C1BC-4C78-8486-B82681B3517F}">
      <dsp:nvSpPr>
        <dsp:cNvPr id="0" name=""/>
        <dsp:cNvSpPr/>
      </dsp:nvSpPr>
      <dsp:spPr>
        <a:xfrm rot="10800000">
          <a:off x="0" y="653780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5499947"/>
                <a:satOff val="-24335"/>
                <a:lumOff val="-4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499947"/>
                <a:satOff val="-24335"/>
                <a:lumOff val="-4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499947"/>
                <a:satOff val="-24335"/>
                <a:lumOff val="-4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2. Background information</a:t>
          </a:r>
          <a:endParaRPr lang="en-US" sz="1500" kern="1200"/>
        </a:p>
      </dsp:txBody>
      <dsp:txXfrm rot="10800000">
        <a:off x="0" y="653780"/>
        <a:ext cx="10515600" cy="428904"/>
      </dsp:txXfrm>
    </dsp:sp>
    <dsp:sp modelId="{4F7D9CD0-7D6A-4115-841D-28368D241C9A}">
      <dsp:nvSpPr>
        <dsp:cNvPr id="0" name=""/>
        <dsp:cNvSpPr/>
      </dsp:nvSpPr>
      <dsp:spPr>
        <a:xfrm rot="10800000">
          <a:off x="0" y="131"/>
          <a:ext cx="10515600" cy="660086"/>
        </a:xfrm>
        <a:prstGeom prst="upArrowCallou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 1. Introduce the topic and debate</a:t>
          </a:r>
          <a:endParaRPr lang="en-US" sz="1500" kern="1200"/>
        </a:p>
      </dsp:txBody>
      <dsp:txXfrm rot="10800000">
        <a:off x="0" y="131"/>
        <a:ext cx="10515600" cy="42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B41C3-9897-4984-9AAE-FD4B23BC5358}">
      <dsp:nvSpPr>
        <dsp:cNvPr id="0" name=""/>
        <dsp:cNvSpPr/>
      </dsp:nvSpPr>
      <dsp:spPr>
        <a:xfrm>
          <a:off x="0" y="6961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Citizenship by ancestry – so for someone who was not born or raised in that country but has ansestry there</a:t>
          </a:r>
          <a:endParaRPr lang="en-US" sz="2100" kern="1200"/>
        </a:p>
      </dsp:txBody>
      <dsp:txXfrm>
        <a:off x="40780" y="110399"/>
        <a:ext cx="6585273" cy="753819"/>
      </dsp:txXfrm>
    </dsp:sp>
    <dsp:sp modelId="{03631D24-8617-4883-A00D-D244506C4035}">
      <dsp:nvSpPr>
        <dsp:cNvPr id="0" name=""/>
        <dsp:cNvSpPr/>
      </dsp:nvSpPr>
      <dsp:spPr>
        <a:xfrm>
          <a:off x="0" y="96547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Parents from the country</a:t>
          </a:r>
          <a:endParaRPr lang="en-US" sz="2100" kern="1200"/>
        </a:p>
      </dsp:txBody>
      <dsp:txXfrm>
        <a:off x="40780" y="1006259"/>
        <a:ext cx="6585273" cy="753819"/>
      </dsp:txXfrm>
    </dsp:sp>
    <dsp:sp modelId="{438BFA8B-9C7B-44D3-9C01-AB55D88411D3}">
      <dsp:nvSpPr>
        <dsp:cNvPr id="0" name=""/>
        <dsp:cNvSpPr/>
      </dsp:nvSpPr>
      <dsp:spPr>
        <a:xfrm>
          <a:off x="0" y="186133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Grandparents from the country</a:t>
          </a:r>
          <a:endParaRPr lang="en-US" sz="2100" kern="1200"/>
        </a:p>
      </dsp:txBody>
      <dsp:txXfrm>
        <a:off x="40780" y="1902119"/>
        <a:ext cx="6585273" cy="753819"/>
      </dsp:txXfrm>
    </dsp:sp>
    <dsp:sp modelId="{438198C0-4644-4ED3-913A-3E5AE9E61BAE}">
      <dsp:nvSpPr>
        <dsp:cNvPr id="0" name=""/>
        <dsp:cNvSpPr/>
      </dsp:nvSpPr>
      <dsp:spPr>
        <a:xfrm>
          <a:off x="0" y="275720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Proven ancestry from the 1800s</a:t>
          </a:r>
          <a:endParaRPr lang="en-US" sz="2100" kern="1200"/>
        </a:p>
      </dsp:txBody>
      <dsp:txXfrm>
        <a:off x="40780" y="2797980"/>
        <a:ext cx="6585273" cy="753819"/>
      </dsp:txXfrm>
    </dsp:sp>
    <dsp:sp modelId="{1C4EC4D0-42AA-4CA4-80AF-84963C7F7DFD}">
      <dsp:nvSpPr>
        <dsp:cNvPr id="0" name=""/>
        <dsp:cNvSpPr/>
      </dsp:nvSpPr>
      <dsp:spPr>
        <a:xfrm>
          <a:off x="0" y="365306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Proven ancestry and living in a neighbouring country</a:t>
          </a:r>
          <a:endParaRPr lang="en-US" sz="2100" kern="1200"/>
        </a:p>
      </dsp:txBody>
      <dsp:txXfrm>
        <a:off x="40780" y="3693840"/>
        <a:ext cx="6585273" cy="753819"/>
      </dsp:txXfrm>
    </dsp:sp>
    <dsp:sp modelId="{D1CC7413-65DF-45BB-8F45-37232F2079BE}">
      <dsp:nvSpPr>
        <dsp:cNvPr id="0" name=""/>
        <dsp:cNvSpPr/>
      </dsp:nvSpPr>
      <dsp:spPr>
        <a:xfrm>
          <a:off x="0" y="454892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Does anyone know that they have a passport from ancestry?</a:t>
          </a:r>
          <a:endParaRPr lang="en-US" sz="2100" kern="1200"/>
        </a:p>
      </dsp:txBody>
      <dsp:txXfrm>
        <a:off x="40780" y="4589700"/>
        <a:ext cx="6585273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B41C3-9897-4984-9AAE-FD4B23BC5358}">
      <dsp:nvSpPr>
        <dsp:cNvPr id="0" name=""/>
        <dsp:cNvSpPr/>
      </dsp:nvSpPr>
      <dsp:spPr>
        <a:xfrm>
          <a:off x="0" y="46400"/>
          <a:ext cx="6666833" cy="95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  <a:latin typeface="Aptos"/>
              <a:ea typeface="+mn-ea"/>
              <a:cs typeface="+mn-cs"/>
            </a:rPr>
            <a:t>Traditional pizza ingredients</a:t>
          </a:r>
          <a:endParaRPr lang="en-GB" sz="1400" kern="120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46606" y="93006"/>
        <a:ext cx="6573621" cy="861508"/>
      </dsp:txXfrm>
    </dsp:sp>
    <dsp:sp modelId="{03631D24-8617-4883-A00D-D244506C4035}">
      <dsp:nvSpPr>
        <dsp:cNvPr id="0" name=""/>
        <dsp:cNvSpPr/>
      </dsp:nvSpPr>
      <dsp:spPr>
        <a:xfrm>
          <a:off x="0" y="1148000"/>
          <a:ext cx="6666833" cy="95472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Affecting the taste of pizza</a:t>
          </a:r>
        </a:p>
      </dsp:txBody>
      <dsp:txXfrm>
        <a:off x="46606" y="1194606"/>
        <a:ext cx="6573621" cy="861508"/>
      </dsp:txXfrm>
    </dsp:sp>
    <dsp:sp modelId="{438BFA8B-9C7B-44D3-9C01-AB55D88411D3}">
      <dsp:nvSpPr>
        <dsp:cNvPr id="0" name=""/>
        <dsp:cNvSpPr/>
      </dsp:nvSpPr>
      <dsp:spPr>
        <a:xfrm>
          <a:off x="0" y="2249600"/>
          <a:ext cx="6666833" cy="95472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Affecting the texture of pizza</a:t>
          </a:r>
        </a:p>
      </dsp:txBody>
      <dsp:txXfrm>
        <a:off x="46606" y="2296206"/>
        <a:ext cx="6573621" cy="861508"/>
      </dsp:txXfrm>
    </dsp:sp>
    <dsp:sp modelId="{438198C0-4644-4ED3-913A-3E5AE9E61BAE}">
      <dsp:nvSpPr>
        <dsp:cNvPr id="0" name=""/>
        <dsp:cNvSpPr/>
      </dsp:nvSpPr>
      <dsp:spPr>
        <a:xfrm>
          <a:off x="0" y="3351200"/>
          <a:ext cx="6666833" cy="95472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Pineapple is a fruit</a:t>
          </a:r>
        </a:p>
      </dsp:txBody>
      <dsp:txXfrm>
        <a:off x="46606" y="3397806"/>
        <a:ext cx="6573621" cy="861508"/>
      </dsp:txXfrm>
    </dsp:sp>
    <dsp:sp modelId="{63AD0446-D8C0-4A01-A74B-8E4AF6BDE091}">
      <dsp:nvSpPr>
        <dsp:cNvPr id="0" name=""/>
        <dsp:cNvSpPr/>
      </dsp:nvSpPr>
      <dsp:spPr>
        <a:xfrm>
          <a:off x="0" y="4452800"/>
          <a:ext cx="6666833" cy="95472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Culutral integrity</a:t>
          </a:r>
        </a:p>
      </dsp:txBody>
      <dsp:txXfrm>
        <a:off x="46606" y="4499406"/>
        <a:ext cx="6573621" cy="861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EC4D0-42AA-4CA4-80AF-84963C7F7DFD}">
      <dsp:nvSpPr>
        <dsp:cNvPr id="0" name=""/>
        <dsp:cNvSpPr/>
      </dsp:nvSpPr>
      <dsp:spPr>
        <a:xfrm>
          <a:off x="0" y="24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rgbClr val="FFFFFF"/>
              </a:solidFill>
              <a:latin typeface="Aptos"/>
              <a:ea typeface="+mn-ea"/>
              <a:cs typeface="+mn-cs"/>
            </a:rPr>
            <a:t>Germany has 96</a:t>
          </a: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 seats in the European Parliament</a:t>
          </a:r>
        </a:p>
      </dsp:txBody>
      <dsp:txXfrm>
        <a:off x="39295" y="41774"/>
        <a:ext cx="6588243" cy="726370"/>
      </dsp:txXfrm>
    </dsp:sp>
    <dsp:sp modelId="{66C4729B-08FF-48C5-AA7B-1E5D13307B0F}">
      <dsp:nvSpPr>
        <dsp:cNvPr id="0" name=""/>
        <dsp:cNvSpPr/>
      </dsp:nvSpPr>
      <dsp:spPr>
        <a:xfrm>
          <a:off x="0" y="9312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France has 81 seatsseats in the European Parliament</a:t>
          </a:r>
        </a:p>
      </dsp:txBody>
      <dsp:txXfrm>
        <a:off x="39295" y="970574"/>
        <a:ext cx="6588243" cy="726370"/>
      </dsp:txXfrm>
    </dsp:sp>
    <dsp:sp modelId="{D13E9EBD-969F-4ED6-AEBE-6A0E9CAA57A2}">
      <dsp:nvSpPr>
        <dsp:cNvPr id="0" name=""/>
        <dsp:cNvSpPr/>
      </dsp:nvSpPr>
      <dsp:spPr>
        <a:xfrm>
          <a:off x="0" y="18600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Italy has 76 seats seats in the European Parliament</a:t>
          </a:r>
        </a:p>
      </dsp:txBody>
      <dsp:txXfrm>
        <a:off x="39295" y="1899374"/>
        <a:ext cx="6588243" cy="726370"/>
      </dsp:txXfrm>
    </dsp:sp>
    <dsp:sp modelId="{CF617DEF-D49F-4793-91A4-D9956EEA9534}">
      <dsp:nvSpPr>
        <dsp:cNvPr id="0" name=""/>
        <dsp:cNvSpPr/>
      </dsp:nvSpPr>
      <dsp:spPr>
        <a:xfrm>
          <a:off x="0" y="27888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Economic influence</a:t>
          </a:r>
          <a:endParaRPr lang="en-GB" sz="1600" kern="1200">
            <a:solidFill>
              <a:srgbClr val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9295" y="2828174"/>
        <a:ext cx="6588243" cy="726370"/>
      </dsp:txXfrm>
    </dsp:sp>
    <dsp:sp modelId="{F8806916-EDDD-4E24-A250-5BB85E6779BF}">
      <dsp:nvSpPr>
        <dsp:cNvPr id="0" name=""/>
        <dsp:cNvSpPr/>
      </dsp:nvSpPr>
      <dsp:spPr>
        <a:xfrm>
          <a:off x="0" y="37176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International influence</a:t>
          </a:r>
        </a:p>
      </dsp:txBody>
      <dsp:txXfrm>
        <a:off x="39295" y="3756974"/>
        <a:ext cx="6588243" cy="726370"/>
      </dsp:txXfrm>
    </dsp:sp>
    <dsp:sp modelId="{63EF5317-73D0-4E3A-8770-D924185ED7B2}">
      <dsp:nvSpPr>
        <dsp:cNvPr id="0" name=""/>
        <dsp:cNvSpPr/>
      </dsp:nvSpPr>
      <dsp:spPr>
        <a:xfrm>
          <a:off x="0" y="46464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Aptos"/>
              <a:ea typeface="+mn-ea"/>
              <a:cs typeface="+mn-cs"/>
            </a:rPr>
            <a:t>Senior positions held</a:t>
          </a:r>
        </a:p>
      </dsp:txBody>
      <dsp:txXfrm>
        <a:off x="39295" y="4685774"/>
        <a:ext cx="6588243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B409-3C6A-6B0F-F764-6E6F5DE4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759C-FD14-5B28-85BE-9644ABDD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15603-E5FE-0557-19E8-362308D2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0963-63FC-4B91-2BAE-4956EAB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3FA0-297E-18CE-6043-ADC93F49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5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742B-E07A-83EF-DF85-3575191B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FBE66-B01D-F413-5C27-16118FD95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A32A-235A-1F3D-B41E-A0EE370A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23640-888A-7A35-11A1-E43EADB1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A71B-D7D1-2BBB-3E0E-C98D3ADA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7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4CC9A-91E2-A275-6538-303B1665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E5EAE-DF29-A60A-B2D1-CB8C9D3BA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7831-AEBF-B9A1-84B7-C892C8FB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9A1D6-FA32-6310-3DDA-708F19AE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131B-3CF9-19C8-3E59-90ACC5F8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9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9C73-7A56-A2B6-B535-842B058A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FD58-919F-FDEC-519B-DF426A3A7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F6019-4321-7037-0C26-A48EF43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BA147-B9D0-0E90-45C6-D919A9C5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92200-4474-9A58-6F60-396D9F2E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EE71-14CB-9E7B-FB39-1B72B30C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25CA-EA54-356D-224B-D713E8F2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7BD98-78E1-B213-8353-BDE99AF2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6E20-C50A-45D1-93F6-FEAE0843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3E88-11EE-ADAE-B2A1-E6346098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5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1498-6771-A62F-B30A-EF85E8AE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B688B-9F9C-896D-B23E-4CA153308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CE5EF-7D47-204D-AD4B-FCEFA219E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DB637-662D-D3D9-0826-08A21057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28513-ADBB-78E3-D01F-64A45928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E35CD-6F9B-EB0D-7C8A-0400AAF5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1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E068-231F-12D0-DB5A-3624B99C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911D-FB60-C4BE-7F79-0C7E36AC0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84B28-EEB7-7DAD-4277-45D0BD23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4A241-2107-3DBB-A81B-FB487A6E0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7FC2C-D05D-0DD5-2E8C-E7FA7DD97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94117-C750-0686-7F84-56C4FCA4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A5B16-E7FB-E87B-8470-272840FA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5B5C7-D226-A624-91D8-227B417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A5A6-DA66-BC8D-0B26-13061C5A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BC285-D3A4-A8F2-833E-ECF6C603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00B1B-C182-CD55-626B-AD1F8778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826AE-85EE-935B-9A5E-6D7DC86D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7E1D7-4F2E-B56E-7A53-A1AF5206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066D3-D795-52ED-8C81-37E55500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C1D31-ECEA-01E0-66B6-CD75F3FB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1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DFE7-8E19-EC0D-7512-75640070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73D6-4413-702C-E692-2F5EDDE8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85B3A-3A78-1310-8193-2F4FD5C1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7869D-EF1C-EA39-0E34-58EC910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463B4-ACA3-7547-ED6A-9CBC4ACD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37F9C-7CCA-7AD6-FDB6-0611A53F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6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409F-76F5-4B86-2924-D278EAC9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56241-B773-72E1-4404-20DB8E898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863E-E5A9-7C70-F6F9-37609EA8D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4540-1D0E-11CD-34BD-E1C416C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2B073-1B9D-C8E0-C95D-9DBBE742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F466F-A901-6C9D-25F6-A4CA879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9D3F1-29A9-3C87-40BC-02DCF89E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FFC3-4838-E382-849A-2A2A2829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C68B-E320-2181-5E4D-610A76E98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80762-ABD1-4AD5-9025-EB1BCB870EB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1BF1E-177E-FA2C-A7DE-7C1ADE38B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DF19C-6D3F-19AD-7CEF-028CC917C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DF42-75D7-4A8C-BF3F-3AD3148C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ory pin image">
            <a:extLst>
              <a:ext uri="{FF2B5EF4-FFF2-40B4-BE49-F238E27FC236}">
                <a16:creationId xmlns:a16="http://schemas.microsoft.com/office/drawing/2014/main" id="{26A32570-AE35-8568-CE6C-4F4BC24F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5" b="7958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C3DCB-A6C2-3067-F4B5-9B8B0028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EPAS Debate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FD023-BA18-32BF-D4BC-A89484F4A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European Parliament Ambassadors </a:t>
            </a:r>
          </a:p>
        </p:txBody>
      </p:sp>
    </p:spTree>
    <p:extLst>
      <p:ext uri="{BB962C8B-B14F-4D97-AF65-F5344CB8AC3E}">
        <p14:creationId xmlns:p14="http://schemas.microsoft.com/office/powerpoint/2010/main" val="67321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B8E98-F9BE-78C9-A33A-DE954FCA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U Commission unveils a plan to slash emissions by 90%. Can it deliver ...">
            <a:extLst>
              <a:ext uri="{FF2B5EF4-FFF2-40B4-BE49-F238E27FC236}">
                <a16:creationId xmlns:a16="http://schemas.microsoft.com/office/drawing/2014/main" id="{93A6F493-3AD6-E27F-2DA9-A3FD6714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4F07F-6CFA-DB4A-C216-07A91ECAB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Georgia Pro"/>
              </a:rPr>
              <a:t>So, what do you think?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B55C1-26BF-DD41-4C07-58B539D68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b="1" u="sng">
              <a:solidFill>
                <a:srgbClr val="FFFFFF"/>
              </a:solidFill>
              <a:highlight>
                <a:srgbClr val="FFFFFF"/>
              </a:highlight>
            </a:endParaRPr>
          </a:p>
          <a:p>
            <a:r>
              <a:rPr lang="en-GB" sz="3200" dirty="0">
                <a:solidFill>
                  <a:srgbClr val="FFFFFF"/>
                </a:solidFill>
                <a:latin typeface="Georgia Pro"/>
              </a:rPr>
              <a:t>Does pineapple belong on pizza?</a:t>
            </a:r>
            <a:endParaRPr lang="en-GB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6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5E5A5-57D7-8405-40D7-8B749A69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893287"/>
            <a:ext cx="4589328" cy="1045074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Georgia Pro"/>
              </a:rPr>
              <a:t>Time to Vote</a:t>
            </a:r>
          </a:p>
        </p:txBody>
      </p:sp>
      <p:pic>
        <p:nvPicPr>
          <p:cNvPr id="6" name="Picture 5" descr="A hand putting a ballot into a box&#10;&#10;AI-generated content may be incorrect.">
            <a:extLst>
              <a:ext uri="{FF2B5EF4-FFF2-40B4-BE49-F238E27FC236}">
                <a16:creationId xmlns:a16="http://schemas.microsoft.com/office/drawing/2014/main" id="{005CF0E8-19BE-E7AA-B397-59EB2555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0" y="895610"/>
            <a:ext cx="5395221" cy="5058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9359-283C-313E-A7BD-775F4BD4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70" y="1933961"/>
            <a:ext cx="4589328" cy="2987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Stand on the RIGHT side of the room if you FOR with the motion</a:t>
            </a:r>
            <a:endParaRPr lang="en-US" sz="2400"/>
          </a:p>
          <a:p>
            <a:pPr marL="0" indent="0">
              <a:buNone/>
            </a:pPr>
            <a:r>
              <a:rPr lang="en-GB" sz="2400" dirty="0"/>
              <a:t>(yes, pineapple belongs on pizza)</a:t>
            </a:r>
            <a:endParaRPr lang="en-US" sz="240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Stand on the LEFT side of the room if you are AGAINST the motion</a:t>
            </a:r>
          </a:p>
          <a:p>
            <a:pPr marL="0" indent="0">
              <a:buNone/>
            </a:pPr>
            <a:r>
              <a:rPr lang="en-GB" sz="2400" dirty="0"/>
              <a:t> (no, pineapple does not belong on pizza)</a:t>
            </a:r>
          </a:p>
        </p:txBody>
      </p:sp>
    </p:spTree>
    <p:extLst>
      <p:ext uri="{BB962C8B-B14F-4D97-AF65-F5344CB8AC3E}">
        <p14:creationId xmlns:p14="http://schemas.microsoft.com/office/powerpoint/2010/main" val="155455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778DE-1DCF-2704-53A2-6D2DFB37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552714D-0746-516F-8E04-8CD9710D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4851085"/>
            <a:ext cx="12202174" cy="2020500"/>
            <a:chOff x="0" y="-29768"/>
            <a:chExt cx="12202174" cy="1519356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FCA41354-436C-9656-0817-56B6CF8CD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27863EEE-38BD-6BC9-BA81-2F33679D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B0A65459-0869-1AF9-758A-0BF65F128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8C5B0E-F2A9-EE14-6FEC-FC0856C3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Debate 1 :</a:t>
            </a:r>
            <a:br>
              <a:rPr lang="en-US" sz="2400" dirty="0"/>
            </a:br>
            <a:r>
              <a:rPr lang="en-US" sz="2400" dirty="0">
                <a:solidFill>
                  <a:srgbClr val="FFFFFF"/>
                </a:solidFill>
              </a:rPr>
              <a:t>Is France, Italy or Germany more dominant than the other two?</a:t>
            </a:r>
          </a:p>
        </p:txBody>
      </p:sp>
      <p:pic>
        <p:nvPicPr>
          <p:cNvPr id="13" name="Content Placeholder 12" descr="This may contain: the french flag is flying high in the blue sky with white and red clouds behind it">
            <a:extLst>
              <a:ext uri="{FF2B5EF4-FFF2-40B4-BE49-F238E27FC236}">
                <a16:creationId xmlns:a16="http://schemas.microsoft.com/office/drawing/2014/main" id="{C5513206-CC2F-FF92-28F7-FB5974448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426" t="8000" r="5917" b="-323"/>
          <a:stretch>
            <a:fillRect/>
          </a:stretch>
        </p:blipFill>
        <p:spPr>
          <a:xfrm>
            <a:off x="4328027" y="1113139"/>
            <a:ext cx="3539401" cy="2783497"/>
          </a:xfrm>
          <a:prstGeom prst="rect">
            <a:avLst/>
          </a:prstGeom>
        </p:spPr>
      </p:pic>
      <p:pic>
        <p:nvPicPr>
          <p:cNvPr id="10" name="Picture 9" descr="This may contain: the italian flag flies high in the blue sky above a lake and mountain range below">
            <a:extLst>
              <a:ext uri="{FF2B5EF4-FFF2-40B4-BE49-F238E27FC236}">
                <a16:creationId xmlns:a16="http://schemas.microsoft.com/office/drawing/2014/main" id="{AA088E97-EA62-4F7E-A31A-687AEA16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00" r="-395" b="27262"/>
          <a:stretch>
            <a:fillRect/>
          </a:stretch>
        </p:blipFill>
        <p:spPr>
          <a:xfrm>
            <a:off x="8128264" y="1122870"/>
            <a:ext cx="3355136" cy="2786678"/>
          </a:xfrm>
          <a:prstGeom prst="rect">
            <a:avLst/>
          </a:prstGeom>
        </p:spPr>
      </p:pic>
      <p:pic>
        <p:nvPicPr>
          <p:cNvPr id="3" name="Picture 2" descr="This may contain: the german flag is flying high in the blue sky">
            <a:extLst>
              <a:ext uri="{FF2B5EF4-FFF2-40B4-BE49-F238E27FC236}">
                <a16:creationId xmlns:a16="http://schemas.microsoft.com/office/drawing/2014/main" id="{A44045B2-05A5-0F6C-BEEF-B519C2D499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84" r="315" b="12303"/>
          <a:stretch>
            <a:fillRect/>
          </a:stretch>
        </p:blipFill>
        <p:spPr>
          <a:xfrm>
            <a:off x="480645" y="1128696"/>
            <a:ext cx="3552030" cy="27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046EE-15B1-28D2-7A67-95A920F22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D7681C-F326-7B63-9354-58FF4EA2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9CEAB-33BF-D5E3-C230-F1895A0BE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9A26D-4337-D5FF-F3EF-74B7451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342953-3D2D-D622-8582-2F739F18D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FE9CCD-7C83-EDC3-7103-8D1AE22FA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C7EE2-67E9-BDEE-3AA5-18BACF52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915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6D57E-59C4-C1B3-EC6D-B38779E5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81" y="3475486"/>
            <a:ext cx="3115265" cy="78998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Georgia Pro"/>
              </a:rPr>
              <a:t>Background</a:t>
            </a:r>
            <a:r>
              <a:rPr lang="en-GB" sz="4000">
                <a:solidFill>
                  <a:srgbClr val="FFFFFF"/>
                </a:solidFill>
              </a:rPr>
              <a:t>:</a:t>
            </a:r>
            <a:br>
              <a:rPr lang="en-GB" sz="4000"/>
            </a:b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13E0D8-6C59-F261-1AE3-681293CD0D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89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56364-AA13-2DDE-C691-FE861DADF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89B5BED2-FCF1-2A28-A078-2D2230C1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074453-EB08-E35D-3BD0-AA22B16C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446EF42C-7BB8-C0F4-0E98-A6B1FC9DD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5C237A4B-B852-4D79-A9D2-1215AC55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CB6408-DB28-AABC-28C5-D7306DF5F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6F743974-D106-C3FC-BFDD-005EE19BB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C9D6034-5937-AC44-666C-07EB222BE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757F1-3893-26B4-84EF-BE5207F8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0BE305-EEAA-F747-E468-B1287B852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011C2-F9AC-D15F-9693-2C25067FA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D59F78-E3DA-50B2-F391-335FA054A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5D5D-05A9-C554-2188-C88629AD0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B55239-D98B-2CBC-6C8D-2AA0B1CBB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FFD0AF5-C3B1-0A9B-759C-796887755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C3A77A-2CC1-E750-39F5-A5C7CCFF7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4103D16-9422-5D7B-05EF-3C9A22D314C2}"/>
              </a:ext>
            </a:extLst>
          </p:cNvPr>
          <p:cNvSpPr txBox="1">
            <a:spLocks/>
          </p:cNvSpPr>
          <p:nvPr/>
        </p:nvSpPr>
        <p:spPr>
          <a:xfrm>
            <a:off x="773806" y="-1714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Georgia Pro"/>
              </a:rPr>
              <a:t>More information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9C152-EAF9-9A4A-A538-66A754F5FB0D}"/>
              </a:ext>
            </a:extLst>
          </p:cNvPr>
          <p:cNvSpPr txBox="1"/>
          <p:nvPr/>
        </p:nvSpPr>
        <p:spPr>
          <a:xfrm>
            <a:off x="376132" y="1011601"/>
            <a:ext cx="713633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itka Text"/>
              </a:rPr>
              <a:t>What does dominance mean?</a:t>
            </a:r>
            <a:endParaRPr lang="en-US">
              <a:solidFill>
                <a:schemeClr val="bg1"/>
              </a:solidFill>
              <a:latin typeface="Sitka Text"/>
            </a:endParaRPr>
          </a:p>
          <a:p>
            <a:r>
              <a:rPr lang="en-GB" dirty="0">
                <a:solidFill>
                  <a:schemeClr val="bg1"/>
                </a:solidFill>
                <a:latin typeface="Sitka Text"/>
              </a:rPr>
              <a:t>Numerical strength</a:t>
            </a:r>
            <a:r>
              <a:rPr lang="en-GB" dirty="0">
                <a:solidFill>
                  <a:schemeClr val="bg1"/>
                </a:solidFill>
                <a:latin typeface="Aptos Display"/>
              </a:rPr>
              <a:t> : how many seats a country's MEPS have in comparison to others</a:t>
            </a:r>
          </a:p>
          <a:p>
            <a:endParaRPr lang="en-GB" dirty="0">
              <a:solidFill>
                <a:schemeClr val="bg1"/>
              </a:solidFill>
              <a:latin typeface="Aptos Display"/>
            </a:endParaRPr>
          </a:p>
          <a:p>
            <a:r>
              <a:rPr lang="en-GB" dirty="0">
                <a:solidFill>
                  <a:schemeClr val="bg1"/>
                </a:solidFill>
                <a:latin typeface="Sitka Text"/>
              </a:rPr>
              <a:t>Leadership roles:</a:t>
            </a:r>
            <a:r>
              <a:rPr lang="en-GB" dirty="0">
                <a:solidFill>
                  <a:schemeClr val="bg1"/>
                </a:solidFill>
                <a:latin typeface="Aptos Display"/>
              </a:rPr>
              <a:t> how many committee chairs or bureau positions members from that country hold</a:t>
            </a:r>
          </a:p>
          <a:p>
            <a:endParaRPr lang="en-GB" dirty="0">
              <a:solidFill>
                <a:schemeClr val="bg1"/>
              </a:solidFill>
              <a:latin typeface="Aptos Display"/>
            </a:endParaRPr>
          </a:p>
          <a:p>
            <a:r>
              <a:rPr lang="en-GB" dirty="0">
                <a:solidFill>
                  <a:schemeClr val="bg1"/>
                </a:solidFill>
                <a:latin typeface="Sitka Text"/>
              </a:rPr>
              <a:t>Economic influence:</a:t>
            </a:r>
            <a:r>
              <a:rPr lang="en-GB" dirty="0">
                <a:solidFill>
                  <a:schemeClr val="bg1"/>
                </a:solidFill>
                <a:latin typeface="Aptos Display"/>
              </a:rPr>
              <a:t> how much power a country has because it has a strong economy and other countries depend on its money, trade or products. 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A69BA-D53A-A4FB-85C2-0BE046003C02}"/>
              </a:ext>
            </a:extLst>
          </p:cNvPr>
          <p:cNvSpPr txBox="1"/>
          <p:nvPr/>
        </p:nvSpPr>
        <p:spPr>
          <a:xfrm>
            <a:off x="379208" y="3919041"/>
            <a:ext cx="1091265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itka Text"/>
              </a:rPr>
              <a:t>Economic  Background:</a:t>
            </a:r>
            <a:r>
              <a:rPr lang="en-GB" dirty="0">
                <a:solidFill>
                  <a:schemeClr val="bg1"/>
                </a:solidFill>
              </a:rPr>
              <a:t> The word economy describes how a country or place is doing in making goods, and how much money it has. </a:t>
            </a:r>
          </a:p>
          <a:p>
            <a:r>
              <a:rPr lang="en-GB" dirty="0">
                <a:solidFill>
                  <a:schemeClr val="bg1"/>
                </a:solidFill>
              </a:rPr>
              <a:t>GDP: gross domestic product, total value of goods and services produced in an economy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63AFD9E-BBC5-3258-111E-B53C512FB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04722"/>
              </p:ext>
            </p:extLst>
          </p:nvPr>
        </p:nvGraphicFramePr>
        <p:xfrm>
          <a:off x="375633" y="4979831"/>
          <a:ext cx="4309419" cy="160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73">
                  <a:extLst>
                    <a:ext uri="{9D8B030D-6E8A-4147-A177-3AD203B41FA5}">
                      <a16:colId xmlns:a16="http://schemas.microsoft.com/office/drawing/2014/main" val="3726499880"/>
                    </a:ext>
                  </a:extLst>
                </a:gridCol>
                <a:gridCol w="2301446">
                  <a:extLst>
                    <a:ext uri="{9D8B030D-6E8A-4147-A177-3AD203B41FA5}">
                      <a16:colId xmlns:a16="http://schemas.microsoft.com/office/drawing/2014/main" val="3381957061"/>
                    </a:ext>
                  </a:extLst>
                </a:gridCol>
              </a:tblGrid>
              <a:tr h="494270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GDP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$5.01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$3.36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2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$2.54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10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1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14C54-9A89-9A3E-2D75-482482658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is may contain: several people sitting at a table with flags in the background and one person holding a microphone">
            <a:extLst>
              <a:ext uri="{FF2B5EF4-FFF2-40B4-BE49-F238E27FC236}">
                <a16:creationId xmlns:a16="http://schemas.microsoft.com/office/drawing/2014/main" id="{79146494-C523-B6B7-F10B-77EF1F0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915D7-FD97-6E19-B708-DE7985152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Georgia Pro"/>
              </a:rPr>
              <a:t>So, what do you think?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E6732-2F60-0E62-3AB1-F55863D0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551830" cy="127011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b="1" u="sng">
              <a:solidFill>
                <a:srgbClr val="FFFFFF"/>
              </a:solidFill>
              <a:highlight>
                <a:srgbClr val="FFFFFF"/>
              </a:highlight>
            </a:endParaRPr>
          </a:p>
          <a:p>
            <a:r>
              <a:rPr lang="en-GB" sz="2800" dirty="0">
                <a:solidFill>
                  <a:srgbClr val="FFFFFF"/>
                </a:solidFill>
                <a:latin typeface="Georgia Pro"/>
              </a:rPr>
              <a:t>Is France, Italy or Germany more dominant than the other two ?</a:t>
            </a:r>
          </a:p>
        </p:txBody>
      </p:sp>
    </p:spTree>
    <p:extLst>
      <p:ext uri="{BB962C8B-B14F-4D97-AF65-F5344CB8AC3E}">
        <p14:creationId xmlns:p14="http://schemas.microsoft.com/office/powerpoint/2010/main" val="311162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C910D-0EE7-F241-E098-C0AC543F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1CD35F-A7EA-323F-05AD-54896E57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D2891-B1D6-A9F8-C2F5-F974763E7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0B6EA3-565E-4EA4-3338-4BA73948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C71379-DEAD-0480-36B9-B9359A78A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8EA53-D4DE-5B12-B82B-D0BD030E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19C9-80D1-3181-8A2F-5B1840A2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893287"/>
            <a:ext cx="4589328" cy="1045074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Georgia Pro"/>
              </a:rPr>
              <a:t>Time to Vote</a:t>
            </a:r>
          </a:p>
        </p:txBody>
      </p:sp>
      <p:pic>
        <p:nvPicPr>
          <p:cNvPr id="6" name="Picture 5" descr="A hand putting a ballot into a box&#10;&#10;AI-generated content may be incorrect.">
            <a:extLst>
              <a:ext uri="{FF2B5EF4-FFF2-40B4-BE49-F238E27FC236}">
                <a16:creationId xmlns:a16="http://schemas.microsoft.com/office/drawing/2014/main" id="{C7BB4722-01C2-9F94-41E7-A4D7918D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0" y="895610"/>
            <a:ext cx="5395221" cy="5058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8822-8A4B-28FD-332E-E0A177E4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70" y="1933961"/>
            <a:ext cx="4589328" cy="2987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Stand on the RIGHT side of the room if you FOR with the motion</a:t>
            </a:r>
            <a:endParaRPr lang="en-US" sz="2400"/>
          </a:p>
          <a:p>
            <a:pPr marL="0" indent="0">
              <a:buNone/>
            </a:pPr>
            <a:r>
              <a:rPr lang="en-GB" sz="2400" dirty="0"/>
              <a:t>(yes, one country is more dominant than the other two)</a:t>
            </a:r>
            <a:endParaRPr lang="en-US" sz="2400" dirty="0"/>
          </a:p>
          <a:p>
            <a:endParaRPr lang="en-GB" sz="2400" dirty="0"/>
          </a:p>
          <a:p>
            <a:r>
              <a:rPr lang="en-GB" sz="2400" dirty="0"/>
              <a:t>Stand on the LEFT side of the room if you are AGAINST the motion</a:t>
            </a:r>
            <a:endParaRPr lang="en-GB"/>
          </a:p>
          <a:p>
            <a:pPr marL="0" indent="0">
              <a:buNone/>
            </a:pPr>
            <a:r>
              <a:rPr lang="en-GB" sz="2400" dirty="0"/>
              <a:t> (no, all three countries are equal in dominance)</a:t>
            </a:r>
          </a:p>
        </p:txBody>
      </p:sp>
    </p:spTree>
    <p:extLst>
      <p:ext uri="{BB962C8B-B14F-4D97-AF65-F5344CB8AC3E}">
        <p14:creationId xmlns:p14="http://schemas.microsoft.com/office/powerpoint/2010/main" val="119861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FD638E-29C1-80B6-1315-FB4E9B14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What is EPAS?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C42C-8AA1-3095-270F-9A8897E72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Educational initiative run by the European Parliament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Aims at improving students' political knowledge and participation </a:t>
            </a:r>
          </a:p>
          <a:p>
            <a:r>
              <a:rPr lang="en-GB" sz="2000" dirty="0">
                <a:solidFill>
                  <a:schemeClr val="tx2"/>
                </a:solidFill>
              </a:rPr>
              <a:t>Increase awareness of European democracy, role of European parliament and European values. 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Recent events:</a:t>
            </a:r>
          </a:p>
          <a:p>
            <a:r>
              <a:rPr lang="en-GB" sz="2000" dirty="0">
                <a:solidFill>
                  <a:schemeClr val="tx2"/>
                </a:solidFill>
              </a:rPr>
              <a:t>Stalls </a:t>
            </a:r>
          </a:p>
          <a:p>
            <a:r>
              <a:rPr lang="en-GB" sz="2000" dirty="0">
                <a:solidFill>
                  <a:schemeClr val="tx2"/>
                </a:solidFill>
              </a:rPr>
              <a:t>French film </a:t>
            </a:r>
          </a:p>
        </p:txBody>
      </p:sp>
    </p:spTree>
    <p:extLst>
      <p:ext uri="{BB962C8B-B14F-4D97-AF65-F5344CB8AC3E}">
        <p14:creationId xmlns:p14="http://schemas.microsoft.com/office/powerpoint/2010/main" val="228584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Picture 922">
            <a:extLst>
              <a:ext uri="{FF2B5EF4-FFF2-40B4-BE49-F238E27FC236}">
                <a16:creationId xmlns:a16="http://schemas.microsoft.com/office/drawing/2014/main" id="{48FBA84A-4444-1C33-1AAD-BB5DB93E2D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754" r="9085" b="95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7" name="Rectangle 9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EE39D-0A86-3545-5FEA-7B8D6286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Structure of the debate session: </a:t>
            </a:r>
          </a:p>
        </p:txBody>
      </p:sp>
      <p:graphicFrame>
        <p:nvGraphicFramePr>
          <p:cNvPr id="922" name="TextBox 917">
            <a:extLst>
              <a:ext uri="{FF2B5EF4-FFF2-40B4-BE49-F238E27FC236}">
                <a16:creationId xmlns:a16="http://schemas.microsoft.com/office/drawing/2014/main" id="{19CC3B08-5127-36ED-BB80-21D2F5EEE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15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88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0FFBFE-D640-559B-78EE-A5C0A1A9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2362755"/>
            <a:ext cx="4987793" cy="2135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Debate 1 :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Should people born outside of a country be able to get a passport from there because of their ancestry, even if they do not live there? </a:t>
            </a:r>
          </a:p>
        </p:txBody>
      </p:sp>
      <p:pic>
        <p:nvPicPr>
          <p:cNvPr id="2050" name="Picture 2" descr="This may contain: a hand holding a passport with stamps on it">
            <a:extLst>
              <a:ext uri="{FF2B5EF4-FFF2-40B4-BE49-F238E27FC236}">
                <a16:creationId xmlns:a16="http://schemas.microsoft.com/office/drawing/2014/main" id="{F53848EF-7D84-4D55-3469-D2D68A86F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12"/>
          <a:stretch>
            <a:fillRect/>
          </a:stretch>
        </p:blipFill>
        <p:spPr bwMode="auto">
          <a:xfrm rot="21600000">
            <a:off x="20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2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915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F7C2-9F2E-0523-9C51-5C49062E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70" y="1374837"/>
            <a:ext cx="3115265" cy="2396359"/>
          </a:xfrm>
          <a:noFill/>
          <a:ln>
            <a:noFill/>
          </a:ln>
        </p:spPr>
        <p:txBody>
          <a:bodyPr anchor="b">
            <a:normAutofit/>
          </a:bodyPr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Georgia Pro"/>
              </a:rPr>
              <a:t>Background: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89C60A-1062-9EA1-AF99-234F01C0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733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34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67665-291E-E609-2596-A2240D0A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w European Parliament debates Orbán and EU support for Ukraine ...">
            <a:extLst>
              <a:ext uri="{FF2B5EF4-FFF2-40B4-BE49-F238E27FC236}">
                <a16:creationId xmlns:a16="http://schemas.microsoft.com/office/drawing/2014/main" id="{E8F34767-001E-1993-099C-8A04ABFD55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27974-B9D1-6389-FE5F-9F02E4ECB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Georgia Pro"/>
              </a:rPr>
              <a:t>So, what do you think?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66747-2E6F-1CD8-CBFB-39B9D1FF3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883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b="1" u="sng">
              <a:solidFill>
                <a:srgbClr val="FFFFFF"/>
              </a:solidFill>
              <a:highlight>
                <a:srgbClr val="FFFFFF"/>
              </a:highlight>
            </a:endParaRPr>
          </a:p>
          <a:p>
            <a:r>
              <a:rPr lang="en-GB" dirty="0">
                <a:solidFill>
                  <a:srgbClr val="FFFFFF"/>
                </a:solidFill>
                <a:latin typeface="Georgia Pro"/>
                <a:ea typeface="+mn-lt"/>
                <a:cs typeface="+mn-lt"/>
              </a:rPr>
              <a:t>Should people not born or raised in a country be able to get a passport for it? What limits should there be? </a:t>
            </a:r>
            <a:endParaRPr lang="en-GB" dirty="0">
              <a:solidFill>
                <a:srgbClr val="FFFFFF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05692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3CD64-CB7B-E5A5-7CC3-C4411DCB2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BB2421-74CA-DE48-4B1A-8BBB92E70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B45EC-AD23-CEFA-B1FC-AC629D9A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D7C03F-FAEC-F8B3-8A68-B0C021F62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E938D8-E567-334E-1291-BE33A8711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57423-3C83-7B78-AADA-4EC78DFB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0B4E0-DC78-1B52-3792-E77B2626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63626"/>
            <a:ext cx="4589328" cy="951289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Georgia Pro"/>
              </a:rPr>
              <a:t>Time to Vote</a:t>
            </a:r>
          </a:p>
        </p:txBody>
      </p:sp>
      <p:pic>
        <p:nvPicPr>
          <p:cNvPr id="6" name="Picture 5" descr="A hand putting a ballot into a box&#10;&#10;AI-generated content may be incorrect.">
            <a:extLst>
              <a:ext uri="{FF2B5EF4-FFF2-40B4-BE49-F238E27FC236}">
                <a16:creationId xmlns:a16="http://schemas.microsoft.com/office/drawing/2014/main" id="{07FCABAF-7317-1595-9AA8-367DC43FA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0" y="895610"/>
            <a:ext cx="5395221" cy="5058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CF8E-364F-8941-621F-E8707666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144976"/>
            <a:ext cx="4589328" cy="2987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/>
              <a:t>Stand on the RIGHT side of the room if you FOR with the motion</a:t>
            </a:r>
            <a:endParaRPr lang="en-US" sz="2200"/>
          </a:p>
          <a:p>
            <a:pPr marL="0" indent="0">
              <a:buNone/>
            </a:pPr>
            <a:r>
              <a:rPr lang="en-GB" sz="2200" dirty="0"/>
              <a:t>(yes, people who are not born or raised in a country should be able to get a passport for it)</a:t>
            </a:r>
            <a:endParaRPr lang="en-US" sz="2200" dirty="0"/>
          </a:p>
          <a:p>
            <a:endParaRPr lang="en-GB" sz="2200" dirty="0"/>
          </a:p>
          <a:p>
            <a:r>
              <a:rPr lang="en-GB" sz="2200" dirty="0"/>
              <a:t>Stand on the LEFT side of the room if you are AGAINST the motion</a:t>
            </a:r>
          </a:p>
          <a:p>
            <a:pPr marL="0" indent="0">
              <a:buNone/>
            </a:pPr>
            <a:r>
              <a:rPr lang="en-GB" sz="2200" dirty="0"/>
              <a:t> (no, people who are not born or raised in a country should be able to get a passport for it)</a:t>
            </a:r>
          </a:p>
        </p:txBody>
      </p:sp>
    </p:spTree>
    <p:extLst>
      <p:ext uri="{BB962C8B-B14F-4D97-AF65-F5344CB8AC3E}">
        <p14:creationId xmlns:p14="http://schemas.microsoft.com/office/powerpoint/2010/main" val="388441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06AE38-A6D5-4ED8-5703-B878F255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6944551" y="1129670"/>
            <a:ext cx="4727448" cy="47274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FCA8FA-7D44-E043-28E8-BD04687A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Georgia Pro"/>
              </a:rPr>
              <a:t>Debate 2</a:t>
            </a:r>
            <a:endParaRPr lang="en-US" sz="4800" dirty="0">
              <a:solidFill>
                <a:schemeClr val="bg1"/>
              </a:solidFill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C90B-2ECB-FB64-B0A8-6C77968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Georgia Pro"/>
              </a:rPr>
              <a:t>Does pineapple belong on pizza?</a:t>
            </a:r>
            <a:endParaRPr lang="en-US" sz="3200">
              <a:latin typeface="Georgia Pro"/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0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B5D84-DC2C-C8BB-4186-99108A12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851206-D7A2-9646-9D53-C06F8CFC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EC940D-0140-7D6E-D5AD-6405348E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solidFill>
            <a:srgbClr val="C1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AEAAC8-4897-15CF-1742-199E319F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solidFill>
            <a:srgbClr val="C1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8B8A16-9519-9950-CF36-749738193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solidFill>
            <a:srgbClr val="C1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787C3F-13F5-1257-875F-FA1E30B1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solidFill>
            <a:srgbClr val="C1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0E8FF-E87D-9593-DD1E-3E8E9466D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C19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A0566-3E4B-BAF0-9106-A1F690AB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73" y="3143507"/>
            <a:ext cx="3115265" cy="679176"/>
          </a:xfrm>
          <a:solidFill>
            <a:schemeClr val="tx2">
              <a:lumMod val="75000"/>
              <a:lumOff val="25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Georgia Pro"/>
              </a:rPr>
              <a:t>Background</a:t>
            </a:r>
            <a:r>
              <a:rPr lang="en-GB" sz="4000">
                <a:solidFill>
                  <a:srgbClr val="FFFFFF"/>
                </a:solidFill>
              </a:rPr>
              <a:t>: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2B0BF6-53EA-9929-B4E3-913C54D603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65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b1947b-aa33-4172-ac0a-36c74cbd85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750710967AF46B39CC5EB1B93A2FD" ma:contentTypeVersion="11" ma:contentTypeDescription="Create a new document." ma:contentTypeScope="" ma:versionID="d769e6da1613c2e725f065e06c849c6b">
  <xsd:schema xmlns:xsd="http://www.w3.org/2001/XMLSchema" xmlns:xs="http://www.w3.org/2001/XMLSchema" xmlns:p="http://schemas.microsoft.com/office/2006/metadata/properties" xmlns:ns3="1bb1947b-aa33-4172-ac0a-36c74cbd8589" xmlns:ns4="0c4d7afa-9bb2-4f50-acd3-621e8c72d916" targetNamespace="http://schemas.microsoft.com/office/2006/metadata/properties" ma:root="true" ma:fieldsID="3864483a613fd8ee8a6ec3595e0914f7" ns3:_="" ns4:_="">
    <xsd:import namespace="1bb1947b-aa33-4172-ac0a-36c74cbd8589"/>
    <xsd:import namespace="0c4d7afa-9bb2-4f50-acd3-621e8c72d9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1947b-aa33-4172-ac0a-36c74cbd8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d7afa-9bb2-4f50-acd3-621e8c72d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DC79C-1907-41A5-9875-9C92A51C1B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AFBD2-86D7-48B7-AA09-6D375D0A44FE}">
  <ds:schemaRefs>
    <ds:schemaRef ds:uri="1bb1947b-aa33-4172-ac0a-36c74cbd8589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2F554500-9B39-4353-A9A0-E9733693CE57}">
  <ds:schemaRefs>
    <ds:schemaRef ds:uri="0c4d7afa-9bb2-4f50-acd3-621e8c72d916"/>
    <ds:schemaRef ds:uri="1bb1947b-aa33-4172-ac0a-36c74cbd85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EPAS Debate</vt:lpstr>
      <vt:lpstr>What is EPAS? </vt:lpstr>
      <vt:lpstr>Structure of the debate session: </vt:lpstr>
      <vt:lpstr>Debate 1 : Should people born outside of a country be able to get a passport from there because of their ancestry, even if they do not live there? </vt:lpstr>
      <vt:lpstr>Background:</vt:lpstr>
      <vt:lpstr>So, what do you think?</vt:lpstr>
      <vt:lpstr>Time to Vote</vt:lpstr>
      <vt:lpstr>Debate 2</vt:lpstr>
      <vt:lpstr>Background:</vt:lpstr>
      <vt:lpstr>So, what do you think?</vt:lpstr>
      <vt:lpstr>Time to Vote</vt:lpstr>
      <vt:lpstr>Debate 1 : Is France, Italy or Germany more dominant than the other two?</vt:lpstr>
      <vt:lpstr>Background: </vt:lpstr>
      <vt:lpstr>PowerPoint Presentation</vt:lpstr>
      <vt:lpstr>So, what do you think?</vt:lpstr>
      <vt:lpstr>Time to Vote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EPAS Debate</dc:title>
  <dc:creator>Grace Rendell</dc:creator>
  <cp:revision>398</cp:revision>
  <dcterms:created xsi:type="dcterms:W3CDTF">2025-11-25T13:31:39Z</dcterms:created>
  <dcterms:modified xsi:type="dcterms:W3CDTF">2026-01-15T13:04:29Z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0x0101005F9750710967AF46B39CC5EB1B93A2FD</vt:lpwstr>
  </property>
</Properties>
</file>