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E5361-4999-E442-ED5B-96B996D3DAC8}" v="28" dt="2025-11-15T16:18:06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8CD0-9F94-75B9-D8CA-300294626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9B29C-5D0B-416A-EB46-0204FAE57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DC468-6A9B-B7D9-C4EE-8699B636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2579-066A-4579-91E3-4951B024EE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05F41-A75C-B4C7-4F74-409A8B82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DC6E7-AB9F-5C58-4518-431E299E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7FC9-51CF-4DAE-88DD-710D4B74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33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D181-AC5B-B26E-57E8-0DBB3A34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FD68C-6CE4-DA91-2870-9F53070D7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F647E-2D65-639C-6C04-D2F19770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2579-066A-4579-91E3-4951B024EE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DF558-7AD6-0CF7-1982-E72BA151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90BFB-C638-634F-BA56-C56D9A0D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7FC9-51CF-4DAE-88DD-710D4B74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16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00245-352B-CB5E-0C95-BEFECEFDD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7B8DC-0E3B-7BCC-75D2-021E76922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65318-3F09-4E7A-21A1-AEA9AABB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2579-066A-4579-91E3-4951B024EE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800EE-4A0B-F19B-AD2A-AF74A6D3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3C5C9-0FA8-BD2A-CF7F-5CD3AB47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7FC9-51CF-4DAE-88DD-710D4B74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9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FA1D-F67E-5819-CC1A-32F8B60E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69D17-7365-0B04-373B-ED32A34A0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AF02E-4C0B-654B-81E1-C3275FE0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2579-066A-4579-91E3-4951B024EE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D7EC8-2B7E-1A25-253D-52FE287F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6B9F9-181D-B5F3-31CD-570116D5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7FC9-51CF-4DAE-88DD-710D4B74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16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E60BF-68ED-E236-880E-59257B06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94C23-A8D9-5246-4728-FE2A98093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E9358-5B8C-C60F-2505-1467A246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2579-066A-4579-91E3-4951B024EE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A046E-DAF2-7633-355A-31D615C8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F2FFB-6FCC-24E0-6961-297C8680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7FC9-51CF-4DAE-88DD-710D4B74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44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057C-8FEA-5F56-1D4D-137D9C3E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A7C70-10CC-D0DB-BE00-637225E1A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EF10-CE64-338B-4E79-AD40812F0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C3358-73A7-D8FF-18A2-6F591973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2579-066A-4579-91E3-4951B024EE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CC114-3256-7E3C-DE07-EAA00DFD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A1537-7A06-9ECB-31BB-F05DBED2B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7FC9-51CF-4DAE-88DD-710D4B74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40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81CA-1E35-C0DE-67C4-46AAF447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513B1-990D-E31F-D0A6-C97E99EEE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F7F88-BA55-3DB8-0195-492FC5677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1224D-B01D-B0C7-BA42-B07C519F2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89E97-F767-6A31-A506-610F4584F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F4A9A-FDF6-4174-96AB-AF4E0A07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2579-066A-4579-91E3-4951B024EE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3FB0C2-B040-E766-976E-8B1BE83B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44C4B-0069-9E4D-4943-36A0ADDF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7FC9-51CF-4DAE-88DD-710D4B74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81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B3C5B-A889-6177-AF8C-836075FE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F4562-AAFD-D5E6-EC10-45B92147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2579-066A-4579-91E3-4951B024EE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DF104-2520-02B0-910F-989EE0FD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72175-9F35-F303-E19F-1EE0331E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7FC9-51CF-4DAE-88DD-710D4B74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27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37283-9ADB-3E4F-5941-483067D2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2579-066A-4579-91E3-4951B024EE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D2360-C4C5-B851-42E3-36C865B8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AB004-CC2B-7BC1-643E-E89D0D09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7FC9-51CF-4DAE-88DD-710D4B74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979A-ACD7-35AE-A2CD-51C6C25C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43ECF-09ED-0ECE-E496-C0E667F9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A0F47-28BD-D9F2-6C86-30250DC94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CB829-4DAF-6139-5A24-ED56FBCC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2579-066A-4579-91E3-4951B024EE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8F85B-8535-892A-938B-8080FE26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633F3-DDCD-B67F-FC51-74C05883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7FC9-51CF-4DAE-88DD-710D4B74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1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8EC2-CF4A-B7BD-F9B3-42BE1967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1D7514-7EFC-2813-3EA7-C647511AD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108F0-9859-9525-AE85-F744D6AC2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2E3C-19F2-5407-A0D5-8003133B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2579-066A-4579-91E3-4951B024EE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873CC-C201-B872-FB26-CEC892FC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386DE-41F4-257B-31B9-4B81296B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7FC9-51CF-4DAE-88DD-710D4B74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0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3965F9-F8CA-AAE5-F676-A27FCDAD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8EA91-6240-2C52-1AC1-4F992CD39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0F8F-74D9-09A4-7EFA-CA7AFD7E5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1B2579-066A-4579-91E3-4951B024EE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9991B-A5C4-C2B3-C5C9-ACC3699B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5AC97-C4B5-997B-5B44-179B65636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7D7FC9-51CF-4DAE-88DD-710D4B74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789A-7B7D-77E3-78E0-26A21B0E5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cap="all">
                <a:effectLst/>
              </a:rPr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3FE6E-689E-BF7F-AF22-4F949D8B91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631AB-D745-0CE7-A100-574BE8B56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35"/>
            <a:ext cx="12192000" cy="68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9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poster with a picture of a person&#10;&#10;AI-generated content may be incorrect.">
            <a:extLst>
              <a:ext uri="{FF2B5EF4-FFF2-40B4-BE49-F238E27FC236}">
                <a16:creationId xmlns:a16="http://schemas.microsoft.com/office/drawing/2014/main" id="{FEF39F54-17F7-6228-2591-9F88915C5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" y="-6458"/>
            <a:ext cx="121768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ACB6-C9D4-37F6-95CB-542FF1B4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670CA0-F9B1-53AA-8542-FDDFE3BA1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"/>
            <a:ext cx="12220740" cy="68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4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24719F-7B41-3B78-616E-4375321CBA59}"/>
              </a:ext>
            </a:extLst>
          </p:cNvPr>
          <p:cNvSpPr txBox="1"/>
          <p:nvPr/>
        </p:nvSpPr>
        <p:spPr>
          <a:xfrm>
            <a:off x="2514600" y="1016000"/>
            <a:ext cx="26289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 descr="A blue and yellow banner with a flag and a building&#10;&#10;AI-generated content may be incorrect.">
            <a:extLst>
              <a:ext uri="{FF2B5EF4-FFF2-40B4-BE49-F238E27FC236}">
                <a16:creationId xmlns:a16="http://schemas.microsoft.com/office/drawing/2014/main" id="{BAEB59DE-A041-4167-7B3D-038DA1781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104" y="5892"/>
            <a:ext cx="12393800" cy="68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5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card with a map of europe and a flag&#10;&#10;AI-generated content may be incorrect.">
            <a:extLst>
              <a:ext uri="{FF2B5EF4-FFF2-40B4-BE49-F238E27FC236}">
                <a16:creationId xmlns:a16="http://schemas.microsoft.com/office/drawing/2014/main" id="{73598611-490C-CA98-A1F2-F790F315F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" y="0"/>
            <a:ext cx="12345852" cy="700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3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40FE36-1F96-23A1-9275-8CE7A9D6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53" y="2638377"/>
            <a:ext cx="3702580" cy="1616203"/>
          </a:xfrm>
        </p:spPr>
        <p:txBody>
          <a:bodyPr anchor="b">
            <a:normAutofit/>
          </a:bodyPr>
          <a:lstStyle/>
          <a:p>
            <a:r>
              <a:rPr lang="en-GB" sz="2700" dirty="0">
                <a:solidFill>
                  <a:srgbClr val="FFFFFF"/>
                </a:solidFill>
              </a:rPr>
              <a:t>If the EU was a country, it would be the third largest country in the world with 450 million inhabitants!</a:t>
            </a:r>
          </a:p>
        </p:txBody>
      </p:sp>
      <p:pic>
        <p:nvPicPr>
          <p:cNvPr id="4" name="Content Placeholder 3" descr="A graph showing different countries/regions&#10;&#10;AI-generated content may be incorrect.">
            <a:extLst>
              <a:ext uri="{FF2B5EF4-FFF2-40B4-BE49-F238E27FC236}">
                <a16:creationId xmlns:a16="http://schemas.microsoft.com/office/drawing/2014/main" id="{49BFF4C2-E815-22A9-AC9D-F710F3A52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644" y="1290288"/>
            <a:ext cx="7008493" cy="41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574878FB42BD448C206D71842C215A" ma:contentTypeVersion="5" ma:contentTypeDescription="Create a new document." ma:contentTypeScope="" ma:versionID="dd45149851a1284fc6ac46808b858bb2">
  <xsd:schema xmlns:xsd="http://www.w3.org/2001/XMLSchema" xmlns:xs="http://www.w3.org/2001/XMLSchema" xmlns:p="http://schemas.microsoft.com/office/2006/metadata/properties" xmlns:ns3="d7eb7784-81b2-4938-9ac3-cf148ab5f718" targetNamespace="http://schemas.microsoft.com/office/2006/metadata/properties" ma:root="true" ma:fieldsID="f3c843b8ec1b9cc7df5eb6c1db77e33f" ns3:_="">
    <xsd:import namespace="d7eb7784-81b2-4938-9ac3-cf148ab5f71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b7784-81b2-4938-9ac3-cf148ab5f71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7eb7784-81b2-4938-9ac3-cf148ab5f718" xsi:nil="true"/>
  </documentManagement>
</p:properties>
</file>

<file path=customXml/itemProps1.xml><?xml version="1.0" encoding="utf-8"?>
<ds:datastoreItem xmlns:ds="http://schemas.openxmlformats.org/officeDocument/2006/customXml" ds:itemID="{8F771CA2-38F2-47C3-A9AE-F54D42DED79F}">
  <ds:schemaRefs>
    <ds:schemaRef ds:uri="d7eb7784-81b2-4938-9ac3-cf148ab5f7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378266-B546-4FD0-B5EB-B09D7900B3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697666-18FB-438C-B431-9078CB92A02D}">
  <ds:schemaRefs>
    <ds:schemaRef ds:uri="d7eb7784-81b2-4938-9ac3-cf148ab5f7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If the EU was a country, it would be the third largest country in the world with 450 million inhabitants!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Taylor</dc:creator>
  <cp:revision>70</cp:revision>
  <dcterms:created xsi:type="dcterms:W3CDTF">2025-10-15T07:53:37Z</dcterms:created>
  <dcterms:modified xsi:type="dcterms:W3CDTF">2026-01-06T13:55:57Z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0x010100BA574878FB42BD448C206D71842C215A</vt:lpwstr>
  </property>
</Properties>
</file>