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30"/>
  </p:notesMasterIdLst>
  <p:sldIdLst>
    <p:sldId id="256" r:id="rId3"/>
    <p:sldId id="265" r:id="rId4"/>
    <p:sldId id="297" r:id="rId5"/>
    <p:sldId id="302" r:id="rId6"/>
    <p:sldId id="298" r:id="rId7"/>
    <p:sldId id="299" r:id="rId8"/>
    <p:sldId id="300" r:id="rId9"/>
    <p:sldId id="301" r:id="rId10"/>
    <p:sldId id="303" r:id="rId11"/>
    <p:sldId id="304" r:id="rId12"/>
    <p:sldId id="305" r:id="rId13"/>
    <p:sldId id="266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275" r:id="rId28"/>
    <p:sldId id="296" r:id="rId29"/>
  </p:sldIdLst>
  <p:sldSz cx="9144000" cy="5143500" type="screen16x9"/>
  <p:notesSz cx="6858000" cy="9144000"/>
  <p:embeddedFontLst>
    <p:embeddedFont>
      <p:font typeface="Catamaran" panose="020B0604020202020204" charset="0"/>
      <p:regular r:id="rId31"/>
      <p:bold r:id="rId32"/>
    </p:embeddedFont>
    <p:embeddedFont>
      <p:font typeface="Segoe UI" panose="020B0502040204020203" pitchFamily="34" charset="0"/>
      <p:regular r:id="rId33"/>
      <p:bold r:id="rId34"/>
      <p:italic r:id="rId35"/>
      <p:boldItalic r:id="rId36"/>
    </p:embeddedFont>
    <p:embeddedFont>
      <p:font typeface="Viga" panose="020B060402020202020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0AE7BB-471D-D7B8-9353-32C474E28202}" v="205" dt="2025-03-30T14:33:14.646"/>
    <p1510:client id="{CFE5DE29-41CA-41F0-8276-61593A64D3B4}" v="4535" dt="2025-03-30T21:52:49.250"/>
  </p1510:revLst>
</p1510:revInfo>
</file>

<file path=ppt/tableStyles.xml><?xml version="1.0" encoding="utf-8"?>
<a:tblStyleLst xmlns:a="http://schemas.openxmlformats.org/drawingml/2006/main" def="{A832C776-43AA-41D2-B830-EA318EB6D97D}">
  <a:tblStyle styleId="{A832C776-43AA-41D2-B830-EA318EB6D9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A5DF967-457F-4E4B-A5DC-17B8B4D41E0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754" y="10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Margetts19" userId="S::imargetts19@dhsg.co.uk::3d233af3-34e1-4354-958d-44a71ca5e487" providerId="AD" clId="Web-{B10AE7BB-471D-D7B8-9353-32C474E28202}"/>
    <pc:docChg chg="addSld modSld">
      <pc:chgData name="IMargetts19" userId="S::imargetts19@dhsg.co.uk::3d233af3-34e1-4354-958d-44a71ca5e487" providerId="AD" clId="Web-{B10AE7BB-471D-D7B8-9353-32C474E28202}" dt="2025-03-30T14:33:14.646" v="202" actId="1076"/>
      <pc:docMkLst>
        <pc:docMk/>
      </pc:docMkLst>
      <pc:sldChg chg="addSp delSp modSp">
        <pc:chgData name="IMargetts19" userId="S::imargetts19@dhsg.co.uk::3d233af3-34e1-4354-958d-44a71ca5e487" providerId="AD" clId="Web-{B10AE7BB-471D-D7B8-9353-32C474E28202}" dt="2025-03-30T14:32:03.408" v="127" actId="20577"/>
        <pc:sldMkLst>
          <pc:docMk/>
          <pc:sldMk cId="0" sldId="260"/>
        </pc:sldMkLst>
        <pc:spChg chg="add mod">
          <ac:chgData name="IMargetts19" userId="S::imargetts19@dhsg.co.uk::3d233af3-34e1-4354-958d-44a71ca5e487" providerId="AD" clId="Web-{B10AE7BB-471D-D7B8-9353-32C474E28202}" dt="2025-03-30T14:32:03.408" v="127" actId="20577"/>
          <ac:spMkLst>
            <pc:docMk/>
            <pc:sldMk cId="0" sldId="260"/>
            <ac:spMk id="3" creationId="{699C2C94-388B-1AC5-A473-7106D95E0BC4}"/>
          </ac:spMkLst>
        </pc:spChg>
        <pc:spChg chg="add del mod">
          <ac:chgData name="IMargetts19" userId="S::imargetts19@dhsg.co.uk::3d233af3-34e1-4354-958d-44a71ca5e487" providerId="AD" clId="Web-{B10AE7BB-471D-D7B8-9353-32C474E28202}" dt="2025-03-30T13:33:52.998" v="114"/>
          <ac:spMkLst>
            <pc:docMk/>
            <pc:sldMk cId="0" sldId="260"/>
            <ac:spMk id="5" creationId="{A58F6DE8-4BE1-D8D4-2869-935991917094}"/>
          </ac:spMkLst>
        </pc:spChg>
        <pc:spChg chg="add del">
          <ac:chgData name="IMargetts19" userId="S::imargetts19@dhsg.co.uk::3d233af3-34e1-4354-958d-44a71ca5e487" providerId="AD" clId="Web-{B10AE7BB-471D-D7B8-9353-32C474E28202}" dt="2025-03-30T13:34:07.530" v="116"/>
          <ac:spMkLst>
            <pc:docMk/>
            <pc:sldMk cId="0" sldId="260"/>
            <ac:spMk id="6" creationId="{A0629E9F-87B5-2095-C74C-EFB7A4B08AA1}"/>
          </ac:spMkLst>
        </pc:spChg>
        <pc:spChg chg="mod">
          <ac:chgData name="IMargetts19" userId="S::imargetts19@dhsg.co.uk::3d233af3-34e1-4354-958d-44a71ca5e487" providerId="AD" clId="Web-{B10AE7BB-471D-D7B8-9353-32C474E28202}" dt="2025-03-30T13:26:46.611" v="4" actId="20577"/>
          <ac:spMkLst>
            <pc:docMk/>
            <pc:sldMk cId="0" sldId="260"/>
            <ac:spMk id="187" creationId="{00000000-0000-0000-0000-000000000000}"/>
          </ac:spMkLst>
        </pc:spChg>
        <pc:spChg chg="del mod">
          <ac:chgData name="IMargetts19" userId="S::imargetts19@dhsg.co.uk::3d233af3-34e1-4354-958d-44a71ca5e487" providerId="AD" clId="Web-{B10AE7BB-471D-D7B8-9353-32C474E28202}" dt="2025-03-30T13:32:36.433" v="47"/>
          <ac:spMkLst>
            <pc:docMk/>
            <pc:sldMk cId="0" sldId="260"/>
            <ac:spMk id="188" creationId="{00000000-0000-0000-0000-000000000000}"/>
          </ac:spMkLst>
        </pc:spChg>
      </pc:sldChg>
      <pc:sldChg chg="modSp">
        <pc:chgData name="IMargetts19" userId="S::imargetts19@dhsg.co.uk::3d233af3-34e1-4354-958d-44a71ca5e487" providerId="AD" clId="Web-{B10AE7BB-471D-D7B8-9353-32C474E28202}" dt="2025-03-30T14:33:14.646" v="202" actId="1076"/>
        <pc:sldMkLst>
          <pc:docMk/>
          <pc:sldMk cId="0" sldId="265"/>
        </pc:sldMkLst>
        <pc:spChg chg="mod">
          <ac:chgData name="IMargetts19" userId="S::imargetts19@dhsg.co.uk::3d233af3-34e1-4354-958d-44a71ca5e487" providerId="AD" clId="Web-{B10AE7BB-471D-D7B8-9353-32C474E28202}" dt="2025-03-30T14:33:14.646" v="202" actId="1076"/>
          <ac:spMkLst>
            <pc:docMk/>
            <pc:sldMk cId="0" sldId="265"/>
            <ac:spMk id="299" creationId="{00000000-0000-0000-0000-000000000000}"/>
          </ac:spMkLst>
        </pc:spChg>
        <pc:spChg chg="mod">
          <ac:chgData name="IMargetts19" userId="S::imargetts19@dhsg.co.uk::3d233af3-34e1-4354-958d-44a71ca5e487" providerId="AD" clId="Web-{B10AE7BB-471D-D7B8-9353-32C474E28202}" dt="2025-03-30T14:32:35.878" v="141" actId="20577"/>
          <ac:spMkLst>
            <pc:docMk/>
            <pc:sldMk cId="0" sldId="265"/>
            <ac:spMk id="302" creationId="{00000000-0000-0000-0000-000000000000}"/>
          </ac:spMkLst>
        </pc:spChg>
      </pc:sldChg>
      <pc:sldChg chg="add replId">
        <pc:chgData name="IMargetts19" userId="S::imargetts19@dhsg.co.uk::3d233af3-34e1-4354-958d-44a71ca5e487" providerId="AD" clId="Web-{B10AE7BB-471D-D7B8-9353-32C474E28202}" dt="2025-03-30T14:32:13.299" v="128"/>
        <pc:sldMkLst>
          <pc:docMk/>
          <pc:sldMk cId="2056907149" sldId="297"/>
        </pc:sldMkLst>
      </pc:sldChg>
    </pc:docChg>
  </pc:docChgLst>
  <pc:docChgLst>
    <pc:chgData name="IMargetts19" userId="3d233af3-34e1-4354-958d-44a71ca5e487" providerId="ADAL" clId="{CFE5DE29-41CA-41F0-8276-61593A64D3B4}"/>
    <pc:docChg chg="undo custSel addSld delSld modSld sldOrd">
      <pc:chgData name="IMargetts19" userId="3d233af3-34e1-4354-958d-44a71ca5e487" providerId="ADAL" clId="{CFE5DE29-41CA-41F0-8276-61593A64D3B4}" dt="2025-03-30T21:52:49.249" v="16371"/>
      <pc:docMkLst>
        <pc:docMk/>
      </pc:docMkLst>
      <pc:sldChg chg="del">
        <pc:chgData name="IMargetts19" userId="3d233af3-34e1-4354-958d-44a71ca5e487" providerId="ADAL" clId="{CFE5DE29-41CA-41F0-8276-61593A64D3B4}" dt="2025-03-30T18:52:20.859" v="13159" actId="47"/>
        <pc:sldMkLst>
          <pc:docMk/>
          <pc:sldMk cId="0" sldId="257"/>
        </pc:sldMkLst>
      </pc:sldChg>
      <pc:sldChg chg="del">
        <pc:chgData name="IMargetts19" userId="3d233af3-34e1-4354-958d-44a71ca5e487" providerId="ADAL" clId="{CFE5DE29-41CA-41F0-8276-61593A64D3B4}" dt="2025-03-30T18:52:19.511" v="13158" actId="47"/>
        <pc:sldMkLst>
          <pc:docMk/>
          <pc:sldMk cId="0" sldId="258"/>
        </pc:sldMkLst>
      </pc:sldChg>
      <pc:sldChg chg="del">
        <pc:chgData name="IMargetts19" userId="3d233af3-34e1-4354-958d-44a71ca5e487" providerId="ADAL" clId="{CFE5DE29-41CA-41F0-8276-61593A64D3B4}" dt="2025-03-30T18:52:18.386" v="13157" actId="47"/>
        <pc:sldMkLst>
          <pc:docMk/>
          <pc:sldMk cId="0" sldId="259"/>
        </pc:sldMkLst>
      </pc:sldChg>
      <pc:sldChg chg="del">
        <pc:chgData name="IMargetts19" userId="3d233af3-34e1-4354-958d-44a71ca5e487" providerId="ADAL" clId="{CFE5DE29-41CA-41F0-8276-61593A64D3B4}" dt="2025-03-30T18:52:16.341" v="13156" actId="47"/>
        <pc:sldMkLst>
          <pc:docMk/>
          <pc:sldMk cId="0" sldId="260"/>
        </pc:sldMkLst>
      </pc:sldChg>
      <pc:sldChg chg="del">
        <pc:chgData name="IMargetts19" userId="3d233af3-34e1-4354-958d-44a71ca5e487" providerId="ADAL" clId="{CFE5DE29-41CA-41F0-8276-61593A64D3B4}" dt="2025-03-30T18:52:14.862" v="13155" actId="47"/>
        <pc:sldMkLst>
          <pc:docMk/>
          <pc:sldMk cId="0" sldId="261"/>
        </pc:sldMkLst>
      </pc:sldChg>
      <pc:sldChg chg="del">
        <pc:chgData name="IMargetts19" userId="3d233af3-34e1-4354-958d-44a71ca5e487" providerId="ADAL" clId="{CFE5DE29-41CA-41F0-8276-61593A64D3B4}" dt="2025-03-30T18:52:12.030" v="13154" actId="47"/>
        <pc:sldMkLst>
          <pc:docMk/>
          <pc:sldMk cId="0" sldId="262"/>
        </pc:sldMkLst>
      </pc:sldChg>
      <pc:sldChg chg="del">
        <pc:chgData name="IMargetts19" userId="3d233af3-34e1-4354-958d-44a71ca5e487" providerId="ADAL" clId="{CFE5DE29-41CA-41F0-8276-61593A64D3B4}" dt="2025-03-30T18:52:10.918" v="13153" actId="47"/>
        <pc:sldMkLst>
          <pc:docMk/>
          <pc:sldMk cId="0" sldId="263"/>
        </pc:sldMkLst>
      </pc:sldChg>
      <pc:sldChg chg="add del">
        <pc:chgData name="IMargetts19" userId="3d233af3-34e1-4354-958d-44a71ca5e487" providerId="ADAL" clId="{CFE5DE29-41CA-41F0-8276-61593A64D3B4}" dt="2025-03-30T18:52:09.266" v="13152" actId="47"/>
        <pc:sldMkLst>
          <pc:docMk/>
          <pc:sldMk cId="0" sldId="264"/>
        </pc:sldMkLst>
      </pc:sldChg>
      <pc:sldChg chg="addSp delSp modSp mod">
        <pc:chgData name="IMargetts19" userId="3d233af3-34e1-4354-958d-44a71ca5e487" providerId="ADAL" clId="{CFE5DE29-41CA-41F0-8276-61593A64D3B4}" dt="2025-03-30T14:44:25.490" v="625" actId="113"/>
        <pc:sldMkLst>
          <pc:docMk/>
          <pc:sldMk cId="0" sldId="265"/>
        </pc:sldMkLst>
        <pc:spChg chg="add del mod">
          <ac:chgData name="IMargetts19" userId="3d233af3-34e1-4354-958d-44a71ca5e487" providerId="ADAL" clId="{CFE5DE29-41CA-41F0-8276-61593A64D3B4}" dt="2025-03-30T14:35:56.665" v="34" actId="478"/>
          <ac:spMkLst>
            <pc:docMk/>
            <pc:sldMk cId="0" sldId="265"/>
            <ac:spMk id="3" creationId="{22A3AE7F-4136-6E9E-484B-9F9ADEB0571D}"/>
          </ac:spMkLst>
        </pc:spChg>
        <pc:spChg chg="add mod">
          <ac:chgData name="IMargetts19" userId="3d233af3-34e1-4354-958d-44a71ca5e487" providerId="ADAL" clId="{CFE5DE29-41CA-41F0-8276-61593A64D3B4}" dt="2025-03-30T14:44:12.299" v="624" actId="1076"/>
          <ac:spMkLst>
            <pc:docMk/>
            <pc:sldMk cId="0" sldId="265"/>
            <ac:spMk id="4" creationId="{C7B04C54-717E-DEFE-A268-66811D92C613}"/>
          </ac:spMkLst>
        </pc:spChg>
        <pc:spChg chg="add mod">
          <ac:chgData name="IMargetts19" userId="3d233af3-34e1-4354-958d-44a71ca5e487" providerId="ADAL" clId="{CFE5DE29-41CA-41F0-8276-61593A64D3B4}" dt="2025-03-30T14:44:06.883" v="623" actId="1076"/>
          <ac:spMkLst>
            <pc:docMk/>
            <pc:sldMk cId="0" sldId="265"/>
            <ac:spMk id="5" creationId="{AF299AEF-3E0C-F6D5-6446-6F355323BA8F}"/>
          </ac:spMkLst>
        </pc:spChg>
        <pc:spChg chg="mod">
          <ac:chgData name="IMargetts19" userId="3d233af3-34e1-4354-958d-44a71ca5e487" providerId="ADAL" clId="{CFE5DE29-41CA-41F0-8276-61593A64D3B4}" dt="2025-03-30T14:38:49.315" v="358" actId="1076"/>
          <ac:spMkLst>
            <pc:docMk/>
            <pc:sldMk cId="0" sldId="265"/>
            <ac:spMk id="299" creationId="{00000000-0000-0000-0000-000000000000}"/>
          </ac:spMkLst>
        </pc:spChg>
        <pc:spChg chg="mod">
          <ac:chgData name="IMargetts19" userId="3d233af3-34e1-4354-958d-44a71ca5e487" providerId="ADAL" clId="{CFE5DE29-41CA-41F0-8276-61593A64D3B4}" dt="2025-03-30T14:42:36.413" v="568" actId="1076"/>
          <ac:spMkLst>
            <pc:docMk/>
            <pc:sldMk cId="0" sldId="265"/>
            <ac:spMk id="300" creationId="{00000000-0000-0000-0000-000000000000}"/>
          </ac:spMkLst>
        </pc:spChg>
        <pc:spChg chg="mod">
          <ac:chgData name="IMargetts19" userId="3d233af3-34e1-4354-958d-44a71ca5e487" providerId="ADAL" clId="{CFE5DE29-41CA-41F0-8276-61593A64D3B4}" dt="2025-03-30T14:42:41.171" v="569" actId="1076"/>
          <ac:spMkLst>
            <pc:docMk/>
            <pc:sldMk cId="0" sldId="265"/>
            <ac:spMk id="301" creationId="{00000000-0000-0000-0000-000000000000}"/>
          </ac:spMkLst>
        </pc:spChg>
        <pc:spChg chg="mod">
          <ac:chgData name="IMargetts19" userId="3d233af3-34e1-4354-958d-44a71ca5e487" providerId="ADAL" clId="{CFE5DE29-41CA-41F0-8276-61593A64D3B4}" dt="2025-03-30T14:38:47.083" v="357" actId="1076"/>
          <ac:spMkLst>
            <pc:docMk/>
            <pc:sldMk cId="0" sldId="265"/>
            <ac:spMk id="302" creationId="{00000000-0000-0000-0000-000000000000}"/>
          </ac:spMkLst>
        </pc:spChg>
        <pc:spChg chg="del">
          <ac:chgData name="IMargetts19" userId="3d233af3-34e1-4354-958d-44a71ca5e487" providerId="ADAL" clId="{CFE5DE29-41CA-41F0-8276-61593A64D3B4}" dt="2025-03-30T14:35:54.743" v="33" actId="478"/>
          <ac:spMkLst>
            <pc:docMk/>
            <pc:sldMk cId="0" sldId="265"/>
            <ac:spMk id="303" creationId="{00000000-0000-0000-0000-000000000000}"/>
          </ac:spMkLst>
        </pc:spChg>
        <pc:spChg chg="mod">
          <ac:chgData name="IMargetts19" userId="3d233af3-34e1-4354-958d-44a71ca5e487" providerId="ADAL" clId="{CFE5DE29-41CA-41F0-8276-61593A64D3B4}" dt="2025-03-30T14:44:25.490" v="625" actId="113"/>
          <ac:spMkLst>
            <pc:docMk/>
            <pc:sldMk cId="0" sldId="265"/>
            <ac:spMk id="304" creationId="{00000000-0000-0000-0000-000000000000}"/>
          </ac:spMkLst>
        </pc:spChg>
      </pc:sldChg>
      <pc:sldChg chg="addSp delSp modSp mod">
        <pc:chgData name="IMargetts19" userId="3d233af3-34e1-4354-958d-44a71ca5e487" providerId="ADAL" clId="{CFE5DE29-41CA-41F0-8276-61593A64D3B4}" dt="2025-03-30T16:55:57.556" v="7535" actId="1076"/>
        <pc:sldMkLst>
          <pc:docMk/>
          <pc:sldMk cId="0" sldId="266"/>
        </pc:sldMkLst>
        <pc:spChg chg="add mod">
          <ac:chgData name="IMargetts19" userId="3d233af3-34e1-4354-958d-44a71ca5e487" providerId="ADAL" clId="{CFE5DE29-41CA-41F0-8276-61593A64D3B4}" dt="2025-03-30T16:55:01.520" v="7499" actId="1076"/>
          <ac:spMkLst>
            <pc:docMk/>
            <pc:sldMk cId="0" sldId="266"/>
            <ac:spMk id="2" creationId="{6F1FAFDB-F52B-982B-EFCD-CC71AE983B3B}"/>
          </ac:spMkLst>
        </pc:spChg>
        <pc:spChg chg="add del mod">
          <ac:chgData name="IMargetts19" userId="3d233af3-34e1-4354-958d-44a71ca5e487" providerId="ADAL" clId="{CFE5DE29-41CA-41F0-8276-61593A64D3B4}" dt="2025-03-30T16:35:07.718" v="5845" actId="478"/>
          <ac:spMkLst>
            <pc:docMk/>
            <pc:sldMk cId="0" sldId="266"/>
            <ac:spMk id="3" creationId="{236ECE76-D8C0-3EEA-6010-2692A11E5836}"/>
          </ac:spMkLst>
        </pc:spChg>
        <pc:spChg chg="add mod">
          <ac:chgData name="IMargetts19" userId="3d233af3-34e1-4354-958d-44a71ca5e487" providerId="ADAL" clId="{CFE5DE29-41CA-41F0-8276-61593A64D3B4}" dt="2025-03-30T16:46:42.069" v="6981" actId="1076"/>
          <ac:spMkLst>
            <pc:docMk/>
            <pc:sldMk cId="0" sldId="266"/>
            <ac:spMk id="4" creationId="{32F97E66-0305-DE4D-DC44-3B4710C6E0E8}"/>
          </ac:spMkLst>
        </pc:spChg>
        <pc:spChg chg="add mod">
          <ac:chgData name="IMargetts19" userId="3d233af3-34e1-4354-958d-44a71ca5e487" providerId="ADAL" clId="{CFE5DE29-41CA-41F0-8276-61593A64D3B4}" dt="2025-03-30T16:52:24.214" v="7206" actId="404"/>
          <ac:spMkLst>
            <pc:docMk/>
            <pc:sldMk cId="0" sldId="266"/>
            <ac:spMk id="5" creationId="{8551A81B-72C1-AAAB-438C-CB6D69EDCB6F}"/>
          </ac:spMkLst>
        </pc:spChg>
        <pc:spChg chg="add mod">
          <ac:chgData name="IMargetts19" userId="3d233af3-34e1-4354-958d-44a71ca5e487" providerId="ADAL" clId="{CFE5DE29-41CA-41F0-8276-61593A64D3B4}" dt="2025-03-30T16:52:39.760" v="7209" actId="1076"/>
          <ac:spMkLst>
            <pc:docMk/>
            <pc:sldMk cId="0" sldId="266"/>
            <ac:spMk id="6" creationId="{72B8E14B-119D-573D-2BC5-1574B24E0099}"/>
          </ac:spMkLst>
        </pc:spChg>
        <pc:spChg chg="add del mod">
          <ac:chgData name="IMargetts19" userId="3d233af3-34e1-4354-958d-44a71ca5e487" providerId="ADAL" clId="{CFE5DE29-41CA-41F0-8276-61593A64D3B4}" dt="2025-03-30T16:44:09.696" v="6713" actId="478"/>
          <ac:spMkLst>
            <pc:docMk/>
            <pc:sldMk cId="0" sldId="266"/>
            <ac:spMk id="7" creationId="{98ABABFD-6642-B4D3-1FD6-A94DA957ABB5}"/>
          </ac:spMkLst>
        </pc:spChg>
        <pc:spChg chg="add mod">
          <ac:chgData name="IMargetts19" userId="3d233af3-34e1-4354-958d-44a71ca5e487" providerId="ADAL" clId="{CFE5DE29-41CA-41F0-8276-61593A64D3B4}" dt="2025-03-30T16:55:57.556" v="7535" actId="1076"/>
          <ac:spMkLst>
            <pc:docMk/>
            <pc:sldMk cId="0" sldId="266"/>
            <ac:spMk id="8" creationId="{ED49239B-526B-B4CB-8390-88FEA8A8ECD9}"/>
          </ac:spMkLst>
        </pc:spChg>
        <pc:spChg chg="add mod">
          <ac:chgData name="IMargetts19" userId="3d233af3-34e1-4354-958d-44a71ca5e487" providerId="ADAL" clId="{CFE5DE29-41CA-41F0-8276-61593A64D3B4}" dt="2025-03-30T16:50:46.962" v="7180" actId="1076"/>
          <ac:spMkLst>
            <pc:docMk/>
            <pc:sldMk cId="0" sldId="266"/>
            <ac:spMk id="9" creationId="{EA021BBA-E94F-633F-C1DD-6BA0B7E103AC}"/>
          </ac:spMkLst>
        </pc:spChg>
        <pc:spChg chg="del mod">
          <ac:chgData name="IMargetts19" userId="3d233af3-34e1-4354-958d-44a71ca5e487" providerId="ADAL" clId="{CFE5DE29-41CA-41F0-8276-61593A64D3B4}" dt="2025-03-30T16:13:51.083" v="4481" actId="478"/>
          <ac:spMkLst>
            <pc:docMk/>
            <pc:sldMk cId="0" sldId="266"/>
            <ac:spMk id="309" creationId="{00000000-0000-0000-0000-000000000000}"/>
          </ac:spMkLst>
        </pc:spChg>
        <pc:spChg chg="mod">
          <ac:chgData name="IMargetts19" userId="3d233af3-34e1-4354-958d-44a71ca5e487" providerId="ADAL" clId="{CFE5DE29-41CA-41F0-8276-61593A64D3B4}" dt="2025-03-30T16:51:04.111" v="7187" actId="20577"/>
          <ac:spMkLst>
            <pc:docMk/>
            <pc:sldMk cId="0" sldId="266"/>
            <ac:spMk id="310" creationId="{00000000-0000-0000-0000-000000000000}"/>
          </ac:spMkLst>
        </pc:spChg>
      </pc:sldChg>
      <pc:sldChg chg="del">
        <pc:chgData name="IMargetts19" userId="3d233af3-34e1-4354-958d-44a71ca5e487" providerId="ADAL" clId="{CFE5DE29-41CA-41F0-8276-61593A64D3B4}" dt="2025-03-30T18:44:54.655" v="12750" actId="47"/>
        <pc:sldMkLst>
          <pc:docMk/>
          <pc:sldMk cId="0" sldId="267"/>
        </pc:sldMkLst>
      </pc:sldChg>
      <pc:sldChg chg="del">
        <pc:chgData name="IMargetts19" userId="3d233af3-34e1-4354-958d-44a71ca5e487" providerId="ADAL" clId="{CFE5DE29-41CA-41F0-8276-61593A64D3B4}" dt="2025-03-30T21:19:25.961" v="15805" actId="47"/>
        <pc:sldMkLst>
          <pc:docMk/>
          <pc:sldMk cId="0" sldId="268"/>
        </pc:sldMkLst>
      </pc:sldChg>
      <pc:sldChg chg="del">
        <pc:chgData name="IMargetts19" userId="3d233af3-34e1-4354-958d-44a71ca5e487" providerId="ADAL" clId="{CFE5DE29-41CA-41F0-8276-61593A64D3B4}" dt="2025-03-30T21:19:27.598" v="15806" actId="47"/>
        <pc:sldMkLst>
          <pc:docMk/>
          <pc:sldMk cId="0" sldId="269"/>
        </pc:sldMkLst>
      </pc:sldChg>
      <pc:sldChg chg="del">
        <pc:chgData name="IMargetts19" userId="3d233af3-34e1-4354-958d-44a71ca5e487" providerId="ADAL" clId="{CFE5DE29-41CA-41F0-8276-61593A64D3B4}" dt="2025-03-30T21:19:28.845" v="15807" actId="47"/>
        <pc:sldMkLst>
          <pc:docMk/>
          <pc:sldMk cId="0" sldId="270"/>
        </pc:sldMkLst>
      </pc:sldChg>
      <pc:sldChg chg="del">
        <pc:chgData name="IMargetts19" userId="3d233af3-34e1-4354-958d-44a71ca5e487" providerId="ADAL" clId="{CFE5DE29-41CA-41F0-8276-61593A64D3B4}" dt="2025-03-30T21:19:30.395" v="15808" actId="47"/>
        <pc:sldMkLst>
          <pc:docMk/>
          <pc:sldMk cId="0" sldId="271"/>
        </pc:sldMkLst>
      </pc:sldChg>
      <pc:sldChg chg="del">
        <pc:chgData name="IMargetts19" userId="3d233af3-34e1-4354-958d-44a71ca5e487" providerId="ADAL" clId="{CFE5DE29-41CA-41F0-8276-61593A64D3B4}" dt="2025-03-30T21:19:33.453" v="15809" actId="47"/>
        <pc:sldMkLst>
          <pc:docMk/>
          <pc:sldMk cId="0" sldId="272"/>
        </pc:sldMkLst>
      </pc:sldChg>
      <pc:sldChg chg="del">
        <pc:chgData name="IMargetts19" userId="3d233af3-34e1-4354-958d-44a71ca5e487" providerId="ADAL" clId="{CFE5DE29-41CA-41F0-8276-61593A64D3B4}" dt="2025-03-30T21:19:34.632" v="15810" actId="47"/>
        <pc:sldMkLst>
          <pc:docMk/>
          <pc:sldMk cId="0" sldId="273"/>
        </pc:sldMkLst>
      </pc:sldChg>
      <pc:sldChg chg="del">
        <pc:chgData name="IMargetts19" userId="3d233af3-34e1-4354-958d-44a71ca5e487" providerId="ADAL" clId="{CFE5DE29-41CA-41F0-8276-61593A64D3B4}" dt="2025-03-30T21:19:35.623" v="15811" actId="47"/>
        <pc:sldMkLst>
          <pc:docMk/>
          <pc:sldMk cId="0" sldId="274"/>
        </pc:sldMkLst>
      </pc:sldChg>
      <pc:sldChg chg="addSp delSp modSp mod ord">
        <pc:chgData name="IMargetts19" userId="3d233af3-34e1-4354-958d-44a71ca5e487" providerId="ADAL" clId="{CFE5DE29-41CA-41F0-8276-61593A64D3B4}" dt="2025-03-30T18:51:37.582" v="13149" actId="1076"/>
        <pc:sldMkLst>
          <pc:docMk/>
          <pc:sldMk cId="0" sldId="275"/>
        </pc:sldMkLst>
        <pc:spChg chg="add del">
          <ac:chgData name="IMargetts19" userId="3d233af3-34e1-4354-958d-44a71ca5e487" providerId="ADAL" clId="{CFE5DE29-41CA-41F0-8276-61593A64D3B4}" dt="2025-03-30T18:51:24.545" v="13142" actId="478"/>
          <ac:spMkLst>
            <pc:docMk/>
            <pc:sldMk cId="0" sldId="275"/>
            <ac:spMk id="496" creationId="{00000000-0000-0000-0000-000000000000}"/>
          </ac:spMkLst>
        </pc:spChg>
        <pc:spChg chg="add del">
          <ac:chgData name="IMargetts19" userId="3d233af3-34e1-4354-958d-44a71ca5e487" providerId="ADAL" clId="{CFE5DE29-41CA-41F0-8276-61593A64D3B4}" dt="2025-03-30T18:51:27.560" v="13145" actId="478"/>
          <ac:spMkLst>
            <pc:docMk/>
            <pc:sldMk cId="0" sldId="275"/>
            <ac:spMk id="497" creationId="{00000000-0000-0000-0000-000000000000}"/>
          </ac:spMkLst>
        </pc:spChg>
        <pc:spChg chg="add del">
          <ac:chgData name="IMargetts19" userId="3d233af3-34e1-4354-958d-44a71ca5e487" providerId="ADAL" clId="{CFE5DE29-41CA-41F0-8276-61593A64D3B4}" dt="2025-03-30T18:51:29.230" v="13147" actId="478"/>
          <ac:spMkLst>
            <pc:docMk/>
            <pc:sldMk cId="0" sldId="275"/>
            <ac:spMk id="498" creationId="{00000000-0000-0000-0000-000000000000}"/>
          </ac:spMkLst>
        </pc:spChg>
        <pc:spChg chg="mod">
          <ac:chgData name="IMargetts19" userId="3d233af3-34e1-4354-958d-44a71ca5e487" providerId="ADAL" clId="{CFE5DE29-41CA-41F0-8276-61593A64D3B4}" dt="2025-03-30T18:51:32.525" v="13148" actId="1076"/>
          <ac:spMkLst>
            <pc:docMk/>
            <pc:sldMk cId="0" sldId="275"/>
            <ac:spMk id="499" creationId="{00000000-0000-0000-0000-000000000000}"/>
          </ac:spMkLst>
        </pc:spChg>
        <pc:spChg chg="mod">
          <ac:chgData name="IMargetts19" userId="3d233af3-34e1-4354-958d-44a71ca5e487" providerId="ADAL" clId="{CFE5DE29-41CA-41F0-8276-61593A64D3B4}" dt="2025-03-30T18:51:37.582" v="13149" actId="1076"/>
          <ac:spMkLst>
            <pc:docMk/>
            <pc:sldMk cId="0" sldId="275"/>
            <ac:spMk id="500" creationId="{00000000-0000-0000-0000-000000000000}"/>
          </ac:spMkLst>
        </pc:spChg>
        <pc:spChg chg="add del mod">
          <ac:chgData name="IMargetts19" userId="3d233af3-34e1-4354-958d-44a71ca5e487" providerId="ADAL" clId="{CFE5DE29-41CA-41F0-8276-61593A64D3B4}" dt="2025-03-30T18:51:28.316" v="13146" actId="478"/>
          <ac:spMkLst>
            <pc:docMk/>
            <pc:sldMk cId="0" sldId="275"/>
            <ac:spMk id="510" creationId="{00000000-0000-0000-0000-000000000000}"/>
          </ac:spMkLst>
        </pc:spChg>
        <pc:grpChg chg="add del">
          <ac:chgData name="IMargetts19" userId="3d233af3-34e1-4354-958d-44a71ca5e487" providerId="ADAL" clId="{CFE5DE29-41CA-41F0-8276-61593A64D3B4}" dt="2025-03-30T18:51:25.142" v="13143" actId="478"/>
          <ac:grpSpMkLst>
            <pc:docMk/>
            <pc:sldMk cId="0" sldId="275"/>
            <ac:grpSpMk id="502" creationId="{00000000-0000-0000-0000-000000000000}"/>
          </ac:grpSpMkLst>
        </pc:grpChg>
        <pc:grpChg chg="add del">
          <ac:chgData name="IMargetts19" userId="3d233af3-34e1-4354-958d-44a71ca5e487" providerId="ADAL" clId="{CFE5DE29-41CA-41F0-8276-61593A64D3B4}" dt="2025-03-30T18:51:26.710" v="13144" actId="478"/>
          <ac:grpSpMkLst>
            <pc:docMk/>
            <pc:sldMk cId="0" sldId="275"/>
            <ac:grpSpMk id="506" creationId="{00000000-0000-0000-0000-000000000000}"/>
          </ac:grpSpMkLst>
        </pc:grpChg>
      </pc:sldChg>
      <pc:sldChg chg="del">
        <pc:chgData name="IMargetts19" userId="3d233af3-34e1-4354-958d-44a71ca5e487" providerId="ADAL" clId="{CFE5DE29-41CA-41F0-8276-61593A64D3B4}" dt="2025-03-30T21:19:36.867" v="15812" actId="47"/>
        <pc:sldMkLst>
          <pc:docMk/>
          <pc:sldMk cId="0" sldId="276"/>
        </pc:sldMkLst>
      </pc:sldChg>
      <pc:sldChg chg="del">
        <pc:chgData name="IMargetts19" userId="3d233af3-34e1-4354-958d-44a71ca5e487" providerId="ADAL" clId="{CFE5DE29-41CA-41F0-8276-61593A64D3B4}" dt="2025-03-30T21:19:37.912" v="15813" actId="47"/>
        <pc:sldMkLst>
          <pc:docMk/>
          <pc:sldMk cId="0" sldId="277"/>
        </pc:sldMkLst>
      </pc:sldChg>
      <pc:sldChg chg="del">
        <pc:chgData name="IMargetts19" userId="3d233af3-34e1-4354-958d-44a71ca5e487" providerId="ADAL" clId="{CFE5DE29-41CA-41F0-8276-61593A64D3B4}" dt="2025-03-30T21:19:39.105" v="15814" actId="47"/>
        <pc:sldMkLst>
          <pc:docMk/>
          <pc:sldMk cId="0" sldId="278"/>
        </pc:sldMkLst>
      </pc:sldChg>
      <pc:sldChg chg="del">
        <pc:chgData name="IMargetts19" userId="3d233af3-34e1-4354-958d-44a71ca5e487" providerId="ADAL" clId="{CFE5DE29-41CA-41F0-8276-61593A64D3B4}" dt="2025-03-30T21:19:40.579" v="15815" actId="47"/>
        <pc:sldMkLst>
          <pc:docMk/>
          <pc:sldMk cId="0" sldId="279"/>
        </pc:sldMkLst>
      </pc:sldChg>
      <pc:sldChg chg="del">
        <pc:chgData name="IMargetts19" userId="3d233af3-34e1-4354-958d-44a71ca5e487" providerId="ADAL" clId="{CFE5DE29-41CA-41F0-8276-61593A64D3B4}" dt="2025-03-30T21:19:41.918" v="15816" actId="47"/>
        <pc:sldMkLst>
          <pc:docMk/>
          <pc:sldMk cId="0" sldId="280"/>
        </pc:sldMkLst>
      </pc:sldChg>
      <pc:sldChg chg="del">
        <pc:chgData name="IMargetts19" userId="3d233af3-34e1-4354-958d-44a71ca5e487" providerId="ADAL" clId="{CFE5DE29-41CA-41F0-8276-61593A64D3B4}" dt="2025-03-30T21:19:43.469" v="15817" actId="47"/>
        <pc:sldMkLst>
          <pc:docMk/>
          <pc:sldMk cId="0" sldId="281"/>
        </pc:sldMkLst>
      </pc:sldChg>
      <pc:sldChg chg="del">
        <pc:chgData name="IMargetts19" userId="3d233af3-34e1-4354-958d-44a71ca5e487" providerId="ADAL" clId="{CFE5DE29-41CA-41F0-8276-61593A64D3B4}" dt="2025-03-30T21:19:44.475" v="15818" actId="47"/>
        <pc:sldMkLst>
          <pc:docMk/>
          <pc:sldMk cId="0" sldId="282"/>
        </pc:sldMkLst>
      </pc:sldChg>
      <pc:sldChg chg="del">
        <pc:chgData name="IMargetts19" userId="3d233af3-34e1-4354-958d-44a71ca5e487" providerId="ADAL" clId="{CFE5DE29-41CA-41F0-8276-61593A64D3B4}" dt="2025-03-30T21:19:45.778" v="15819" actId="47"/>
        <pc:sldMkLst>
          <pc:docMk/>
          <pc:sldMk cId="0" sldId="283"/>
        </pc:sldMkLst>
      </pc:sldChg>
      <pc:sldChg chg="del">
        <pc:chgData name="IMargetts19" userId="3d233af3-34e1-4354-958d-44a71ca5e487" providerId="ADAL" clId="{CFE5DE29-41CA-41F0-8276-61593A64D3B4}" dt="2025-03-30T21:19:47.337" v="15820" actId="47"/>
        <pc:sldMkLst>
          <pc:docMk/>
          <pc:sldMk cId="0" sldId="284"/>
        </pc:sldMkLst>
      </pc:sldChg>
      <pc:sldChg chg="del">
        <pc:chgData name="IMargetts19" userId="3d233af3-34e1-4354-958d-44a71ca5e487" providerId="ADAL" clId="{CFE5DE29-41CA-41F0-8276-61593A64D3B4}" dt="2025-03-30T21:19:48.426" v="15821" actId="47"/>
        <pc:sldMkLst>
          <pc:docMk/>
          <pc:sldMk cId="0" sldId="285"/>
        </pc:sldMkLst>
      </pc:sldChg>
      <pc:sldChg chg="del">
        <pc:chgData name="IMargetts19" userId="3d233af3-34e1-4354-958d-44a71ca5e487" providerId="ADAL" clId="{CFE5DE29-41CA-41F0-8276-61593A64D3B4}" dt="2025-03-30T21:19:49.239" v="15822" actId="47"/>
        <pc:sldMkLst>
          <pc:docMk/>
          <pc:sldMk cId="0" sldId="286"/>
        </pc:sldMkLst>
      </pc:sldChg>
      <pc:sldChg chg="del">
        <pc:chgData name="IMargetts19" userId="3d233af3-34e1-4354-958d-44a71ca5e487" providerId="ADAL" clId="{CFE5DE29-41CA-41F0-8276-61593A64D3B4}" dt="2025-03-30T21:19:50.112" v="15823" actId="47"/>
        <pc:sldMkLst>
          <pc:docMk/>
          <pc:sldMk cId="0" sldId="287"/>
        </pc:sldMkLst>
      </pc:sldChg>
      <pc:sldChg chg="del">
        <pc:chgData name="IMargetts19" userId="3d233af3-34e1-4354-958d-44a71ca5e487" providerId="ADAL" clId="{CFE5DE29-41CA-41F0-8276-61593A64D3B4}" dt="2025-03-30T21:19:51.068" v="15824" actId="47"/>
        <pc:sldMkLst>
          <pc:docMk/>
          <pc:sldMk cId="0" sldId="288"/>
        </pc:sldMkLst>
      </pc:sldChg>
      <pc:sldChg chg="del">
        <pc:chgData name="IMargetts19" userId="3d233af3-34e1-4354-958d-44a71ca5e487" providerId="ADAL" clId="{CFE5DE29-41CA-41F0-8276-61593A64D3B4}" dt="2025-03-30T21:19:52.237" v="15825" actId="47"/>
        <pc:sldMkLst>
          <pc:docMk/>
          <pc:sldMk cId="0" sldId="289"/>
        </pc:sldMkLst>
      </pc:sldChg>
      <pc:sldChg chg="del">
        <pc:chgData name="IMargetts19" userId="3d233af3-34e1-4354-958d-44a71ca5e487" providerId="ADAL" clId="{CFE5DE29-41CA-41F0-8276-61593A64D3B4}" dt="2025-03-30T21:19:53.068" v="15826" actId="47"/>
        <pc:sldMkLst>
          <pc:docMk/>
          <pc:sldMk cId="0" sldId="290"/>
        </pc:sldMkLst>
      </pc:sldChg>
      <pc:sldChg chg="del">
        <pc:chgData name="IMargetts19" userId="3d233af3-34e1-4354-958d-44a71ca5e487" providerId="ADAL" clId="{CFE5DE29-41CA-41F0-8276-61593A64D3B4}" dt="2025-03-30T21:19:53.962" v="15827" actId="47"/>
        <pc:sldMkLst>
          <pc:docMk/>
          <pc:sldMk cId="0" sldId="291"/>
        </pc:sldMkLst>
      </pc:sldChg>
      <pc:sldChg chg="del">
        <pc:chgData name="IMargetts19" userId="3d233af3-34e1-4354-958d-44a71ca5e487" providerId="ADAL" clId="{CFE5DE29-41CA-41F0-8276-61593A64D3B4}" dt="2025-03-30T21:19:54.765" v="15828" actId="47"/>
        <pc:sldMkLst>
          <pc:docMk/>
          <pc:sldMk cId="0" sldId="292"/>
        </pc:sldMkLst>
      </pc:sldChg>
      <pc:sldChg chg="del">
        <pc:chgData name="IMargetts19" userId="3d233af3-34e1-4354-958d-44a71ca5e487" providerId="ADAL" clId="{CFE5DE29-41CA-41F0-8276-61593A64D3B4}" dt="2025-03-30T21:19:55.365" v="15829" actId="47"/>
        <pc:sldMkLst>
          <pc:docMk/>
          <pc:sldMk cId="0" sldId="293"/>
        </pc:sldMkLst>
      </pc:sldChg>
      <pc:sldChg chg="del">
        <pc:chgData name="IMargetts19" userId="3d233af3-34e1-4354-958d-44a71ca5e487" providerId="ADAL" clId="{CFE5DE29-41CA-41F0-8276-61593A64D3B4}" dt="2025-03-30T21:19:56.067" v="15830" actId="47"/>
        <pc:sldMkLst>
          <pc:docMk/>
          <pc:sldMk cId="0" sldId="294"/>
        </pc:sldMkLst>
      </pc:sldChg>
      <pc:sldChg chg="del">
        <pc:chgData name="IMargetts19" userId="3d233af3-34e1-4354-958d-44a71ca5e487" providerId="ADAL" clId="{CFE5DE29-41CA-41F0-8276-61593A64D3B4}" dt="2025-03-30T21:19:56.646" v="15831" actId="47"/>
        <pc:sldMkLst>
          <pc:docMk/>
          <pc:sldMk cId="0" sldId="295"/>
        </pc:sldMkLst>
      </pc:sldChg>
      <pc:sldChg chg="addSp delSp modSp mod modNotesTx">
        <pc:chgData name="IMargetts19" userId="3d233af3-34e1-4354-958d-44a71ca5e487" providerId="ADAL" clId="{CFE5DE29-41CA-41F0-8276-61593A64D3B4}" dt="2025-03-30T14:59:34.029" v="1534" actId="1076"/>
        <pc:sldMkLst>
          <pc:docMk/>
          <pc:sldMk cId="2056907149" sldId="297"/>
        </pc:sldMkLst>
        <pc:spChg chg="add mod">
          <ac:chgData name="IMargetts19" userId="3d233af3-34e1-4354-958d-44a71ca5e487" providerId="ADAL" clId="{CFE5DE29-41CA-41F0-8276-61593A64D3B4}" dt="2025-03-30T14:56:26.937" v="1260" actId="1076"/>
          <ac:spMkLst>
            <pc:docMk/>
            <pc:sldMk cId="2056907149" sldId="297"/>
            <ac:spMk id="2" creationId="{D0362171-9944-A0CF-94CF-CE985A7E970D}"/>
          </ac:spMkLst>
        </pc:spChg>
        <pc:spChg chg="add del mod">
          <ac:chgData name="IMargetts19" userId="3d233af3-34e1-4354-958d-44a71ca5e487" providerId="ADAL" clId="{CFE5DE29-41CA-41F0-8276-61593A64D3B4}" dt="2025-03-30T14:53:22.793" v="1105" actId="478"/>
          <ac:spMkLst>
            <pc:docMk/>
            <pc:sldMk cId="2056907149" sldId="297"/>
            <ac:spMk id="3" creationId="{C8C59A17-0E61-26D7-57FE-AE84F5C2F809}"/>
          </ac:spMkLst>
        </pc:spChg>
        <pc:spChg chg="add del mod">
          <ac:chgData name="IMargetts19" userId="3d233af3-34e1-4354-958d-44a71ca5e487" providerId="ADAL" clId="{CFE5DE29-41CA-41F0-8276-61593A64D3B4}" dt="2025-03-30T14:51:37.194" v="1050" actId="478"/>
          <ac:spMkLst>
            <pc:docMk/>
            <pc:sldMk cId="2056907149" sldId="297"/>
            <ac:spMk id="4" creationId="{E2050C26-0D33-E396-D8D0-3DF746991058}"/>
          </ac:spMkLst>
        </pc:spChg>
        <pc:spChg chg="add del mod">
          <ac:chgData name="IMargetts19" userId="3d233af3-34e1-4354-958d-44a71ca5e487" providerId="ADAL" clId="{CFE5DE29-41CA-41F0-8276-61593A64D3B4}" dt="2025-03-30T14:53:32.135" v="1110" actId="478"/>
          <ac:spMkLst>
            <pc:docMk/>
            <pc:sldMk cId="2056907149" sldId="297"/>
            <ac:spMk id="5" creationId="{EDBE9C58-C6F4-C660-7998-549EC8F114B7}"/>
          </ac:spMkLst>
        </pc:spChg>
        <pc:spChg chg="add del mod">
          <ac:chgData name="IMargetts19" userId="3d233af3-34e1-4354-958d-44a71ca5e487" providerId="ADAL" clId="{CFE5DE29-41CA-41F0-8276-61593A64D3B4}" dt="2025-03-30T14:53:36.033" v="1111" actId="478"/>
          <ac:spMkLst>
            <pc:docMk/>
            <pc:sldMk cId="2056907149" sldId="297"/>
            <ac:spMk id="7" creationId="{EFE5B38E-DA17-C9F4-E924-66D127FBCE8B}"/>
          </ac:spMkLst>
        </pc:spChg>
        <pc:spChg chg="add mod">
          <ac:chgData name="IMargetts19" userId="3d233af3-34e1-4354-958d-44a71ca5e487" providerId="ADAL" clId="{CFE5DE29-41CA-41F0-8276-61593A64D3B4}" dt="2025-03-30T14:56:47.295" v="1262" actId="1076"/>
          <ac:spMkLst>
            <pc:docMk/>
            <pc:sldMk cId="2056907149" sldId="297"/>
            <ac:spMk id="8" creationId="{E46C4F88-E699-90A1-C191-517AB3315AC6}"/>
          </ac:spMkLst>
        </pc:spChg>
        <pc:spChg chg="add del mod">
          <ac:chgData name="IMargetts19" userId="3d233af3-34e1-4354-958d-44a71ca5e487" providerId="ADAL" clId="{CFE5DE29-41CA-41F0-8276-61593A64D3B4}" dt="2025-03-30T14:55:35.226" v="1249" actId="478"/>
          <ac:spMkLst>
            <pc:docMk/>
            <pc:sldMk cId="2056907149" sldId="297"/>
            <ac:spMk id="9" creationId="{5930C1FF-4118-5E76-E04C-EBEA11ED5DE0}"/>
          </ac:spMkLst>
        </pc:spChg>
        <pc:spChg chg="add mod">
          <ac:chgData name="IMargetts19" userId="3d233af3-34e1-4354-958d-44a71ca5e487" providerId="ADAL" clId="{CFE5DE29-41CA-41F0-8276-61593A64D3B4}" dt="2025-03-30T14:59:34.029" v="1534" actId="1076"/>
          <ac:spMkLst>
            <pc:docMk/>
            <pc:sldMk cId="2056907149" sldId="297"/>
            <ac:spMk id="10" creationId="{D5990C07-3D82-8886-CC1B-95EDBE89FD22}"/>
          </ac:spMkLst>
        </pc:spChg>
        <pc:spChg chg="del mod">
          <ac:chgData name="IMargetts19" userId="3d233af3-34e1-4354-958d-44a71ca5e487" providerId="ADAL" clId="{CFE5DE29-41CA-41F0-8276-61593A64D3B4}" dt="2025-03-30T14:53:30.715" v="1109" actId="478"/>
          <ac:spMkLst>
            <pc:docMk/>
            <pc:sldMk cId="2056907149" sldId="297"/>
            <ac:spMk id="299" creationId="{B242A41B-52CA-CED2-2E43-3C1E41D5A0B3}"/>
          </ac:spMkLst>
        </pc:spChg>
        <pc:spChg chg="mod">
          <ac:chgData name="IMargetts19" userId="3d233af3-34e1-4354-958d-44a71ca5e487" providerId="ADAL" clId="{CFE5DE29-41CA-41F0-8276-61593A64D3B4}" dt="2025-03-30T14:53:59.905" v="1118" actId="404"/>
          <ac:spMkLst>
            <pc:docMk/>
            <pc:sldMk cId="2056907149" sldId="297"/>
            <ac:spMk id="300" creationId="{515E0C77-61C4-A1FA-4DBE-AD0C2718A13E}"/>
          </ac:spMkLst>
        </pc:spChg>
        <pc:spChg chg="mod">
          <ac:chgData name="IMargetts19" userId="3d233af3-34e1-4354-958d-44a71ca5e487" providerId="ADAL" clId="{CFE5DE29-41CA-41F0-8276-61593A64D3B4}" dt="2025-03-30T14:54:11.182" v="1121" actId="1076"/>
          <ac:spMkLst>
            <pc:docMk/>
            <pc:sldMk cId="2056907149" sldId="297"/>
            <ac:spMk id="301" creationId="{B38EA10F-D0DD-6947-F6CB-86304611E647}"/>
          </ac:spMkLst>
        </pc:spChg>
        <pc:spChg chg="mod">
          <ac:chgData name="IMargetts19" userId="3d233af3-34e1-4354-958d-44a71ca5e487" providerId="ADAL" clId="{CFE5DE29-41CA-41F0-8276-61593A64D3B4}" dt="2025-03-30T14:45:08.461" v="653" actId="1076"/>
          <ac:spMkLst>
            <pc:docMk/>
            <pc:sldMk cId="2056907149" sldId="297"/>
            <ac:spMk id="302" creationId="{7EF073AB-B3BD-5387-BD4C-41775DD17F8D}"/>
          </ac:spMkLst>
        </pc:spChg>
        <pc:spChg chg="mod">
          <ac:chgData name="IMargetts19" userId="3d233af3-34e1-4354-958d-44a71ca5e487" providerId="ADAL" clId="{CFE5DE29-41CA-41F0-8276-61593A64D3B4}" dt="2025-03-30T14:53:40.363" v="1113" actId="404"/>
          <ac:spMkLst>
            <pc:docMk/>
            <pc:sldMk cId="2056907149" sldId="297"/>
            <ac:spMk id="303" creationId="{5A5ECD52-5A51-2631-58B1-5665F390478F}"/>
          </ac:spMkLst>
        </pc:spChg>
        <pc:spChg chg="mod">
          <ac:chgData name="IMargetts19" userId="3d233af3-34e1-4354-958d-44a71ca5e487" providerId="ADAL" clId="{CFE5DE29-41CA-41F0-8276-61593A64D3B4}" dt="2025-03-30T14:53:52.992" v="1116" actId="1076"/>
          <ac:spMkLst>
            <pc:docMk/>
            <pc:sldMk cId="2056907149" sldId="297"/>
            <ac:spMk id="304" creationId="{6DC092D0-13FC-E71E-0D2B-3DEC6CB902D9}"/>
          </ac:spMkLst>
        </pc:spChg>
      </pc:sldChg>
      <pc:sldChg chg="modSp new mod">
        <pc:chgData name="IMargetts19" userId="3d233af3-34e1-4354-958d-44a71ca5e487" providerId="ADAL" clId="{CFE5DE29-41CA-41F0-8276-61593A64D3B4}" dt="2025-03-30T15:10:09.518" v="2272" actId="14100"/>
        <pc:sldMkLst>
          <pc:docMk/>
          <pc:sldMk cId="3592377475" sldId="298"/>
        </pc:sldMkLst>
        <pc:spChg chg="mod">
          <ac:chgData name="IMargetts19" userId="3d233af3-34e1-4354-958d-44a71ca5e487" providerId="ADAL" clId="{CFE5DE29-41CA-41F0-8276-61593A64D3B4}" dt="2025-03-30T15:01:53.897" v="1633" actId="20577"/>
          <ac:spMkLst>
            <pc:docMk/>
            <pc:sldMk cId="3592377475" sldId="298"/>
            <ac:spMk id="2" creationId="{7945C5B1-4C37-50FD-CDE5-098A5647D104}"/>
          </ac:spMkLst>
        </pc:spChg>
        <pc:spChg chg="mod">
          <ac:chgData name="IMargetts19" userId="3d233af3-34e1-4354-958d-44a71ca5e487" providerId="ADAL" clId="{CFE5DE29-41CA-41F0-8276-61593A64D3B4}" dt="2025-03-30T15:09:53.735" v="2267" actId="1076"/>
          <ac:spMkLst>
            <pc:docMk/>
            <pc:sldMk cId="3592377475" sldId="298"/>
            <ac:spMk id="3" creationId="{E0883AAF-AFF6-D18B-F2FA-D405B28F60CE}"/>
          </ac:spMkLst>
        </pc:spChg>
        <pc:spChg chg="mod">
          <ac:chgData name="IMargetts19" userId="3d233af3-34e1-4354-958d-44a71ca5e487" providerId="ADAL" clId="{CFE5DE29-41CA-41F0-8276-61593A64D3B4}" dt="2025-03-30T15:10:03.575" v="2271" actId="1076"/>
          <ac:spMkLst>
            <pc:docMk/>
            <pc:sldMk cId="3592377475" sldId="298"/>
            <ac:spMk id="4" creationId="{6882904A-2AB1-D4BA-0768-5A14955A724C}"/>
          </ac:spMkLst>
        </pc:spChg>
        <pc:spChg chg="mod">
          <ac:chgData name="IMargetts19" userId="3d233af3-34e1-4354-958d-44a71ca5e487" providerId="ADAL" clId="{CFE5DE29-41CA-41F0-8276-61593A64D3B4}" dt="2025-03-30T15:10:09.518" v="2272" actId="14100"/>
          <ac:spMkLst>
            <pc:docMk/>
            <pc:sldMk cId="3592377475" sldId="298"/>
            <ac:spMk id="5" creationId="{6E9F6CAE-E6E7-52AB-AD7B-36305884ACD9}"/>
          </ac:spMkLst>
        </pc:spChg>
      </pc:sldChg>
      <pc:sldChg chg="new del">
        <pc:chgData name="IMargetts19" userId="3d233af3-34e1-4354-958d-44a71ca5e487" providerId="ADAL" clId="{CFE5DE29-41CA-41F0-8276-61593A64D3B4}" dt="2025-03-30T15:01:00.940" v="1537" actId="680"/>
        <pc:sldMkLst>
          <pc:docMk/>
          <pc:sldMk cId="4282194961" sldId="298"/>
        </pc:sldMkLst>
      </pc:sldChg>
      <pc:sldChg chg="addSp modSp add del mod">
        <pc:chgData name="IMargetts19" userId="3d233af3-34e1-4354-958d-44a71ca5e487" providerId="ADAL" clId="{CFE5DE29-41CA-41F0-8276-61593A64D3B4}" dt="2025-03-30T15:20:06.981" v="2383" actId="47"/>
        <pc:sldMkLst>
          <pc:docMk/>
          <pc:sldMk cId="259310080" sldId="299"/>
        </pc:sldMkLst>
        <pc:spChg chg="mod">
          <ac:chgData name="IMargetts19" userId="3d233af3-34e1-4354-958d-44a71ca5e487" providerId="ADAL" clId="{CFE5DE29-41CA-41F0-8276-61593A64D3B4}" dt="2025-03-30T15:15:18.046" v="2321" actId="1076"/>
          <ac:spMkLst>
            <pc:docMk/>
            <pc:sldMk cId="259310080" sldId="299"/>
            <ac:spMk id="187" creationId="{7C5DC674-F235-D5A1-6D8A-4062D7737D10}"/>
          </ac:spMkLst>
        </pc:spChg>
        <pc:picChg chg="mod">
          <ac:chgData name="IMargetts19" userId="3d233af3-34e1-4354-958d-44a71ca5e487" providerId="ADAL" clId="{CFE5DE29-41CA-41F0-8276-61593A64D3B4}" dt="2025-03-30T15:15:16.697" v="2320" actId="1076"/>
          <ac:picMkLst>
            <pc:docMk/>
            <pc:sldMk cId="259310080" sldId="299"/>
            <ac:picMk id="186" creationId="{69740F02-796C-A508-B102-F92E6B892ADE}"/>
          </ac:picMkLst>
        </pc:picChg>
        <pc:picChg chg="add mod">
          <ac:chgData name="IMargetts19" userId="3d233af3-34e1-4354-958d-44a71ca5e487" providerId="ADAL" clId="{CFE5DE29-41CA-41F0-8276-61593A64D3B4}" dt="2025-03-30T15:15:16.697" v="2320" actId="1076"/>
          <ac:picMkLst>
            <pc:docMk/>
            <pc:sldMk cId="259310080" sldId="299"/>
            <ac:picMk id="1026" creationId="{724C95B1-1840-10CA-F38B-E54AD7528581}"/>
          </ac:picMkLst>
        </pc:picChg>
      </pc:sldChg>
      <pc:sldChg chg="addSp delSp modSp new mod">
        <pc:chgData name="IMargetts19" userId="3d233af3-34e1-4354-958d-44a71ca5e487" providerId="ADAL" clId="{CFE5DE29-41CA-41F0-8276-61593A64D3B4}" dt="2025-03-30T15:40:22.204" v="3214" actId="14826"/>
        <pc:sldMkLst>
          <pc:docMk/>
          <pc:sldMk cId="830890042" sldId="299"/>
        </pc:sldMkLst>
        <pc:spChg chg="mod">
          <ac:chgData name="IMargetts19" userId="3d233af3-34e1-4354-958d-44a71ca5e487" providerId="ADAL" clId="{CFE5DE29-41CA-41F0-8276-61593A64D3B4}" dt="2025-03-30T15:30:08.864" v="2421" actId="20577"/>
          <ac:spMkLst>
            <pc:docMk/>
            <pc:sldMk cId="830890042" sldId="299"/>
            <ac:spMk id="2" creationId="{72AC142B-3D20-3EDF-4477-D6B8C36FFA28}"/>
          </ac:spMkLst>
        </pc:spChg>
        <pc:spChg chg="mod">
          <ac:chgData name="IMargetts19" userId="3d233af3-34e1-4354-958d-44a71ca5e487" providerId="ADAL" clId="{CFE5DE29-41CA-41F0-8276-61593A64D3B4}" dt="2025-03-30T15:38:50.924" v="3209" actId="20577"/>
          <ac:spMkLst>
            <pc:docMk/>
            <pc:sldMk cId="830890042" sldId="299"/>
            <ac:spMk id="3" creationId="{1F996DFF-7F8E-23F5-19E1-B95C49749AA5}"/>
          </ac:spMkLst>
        </pc:spChg>
        <pc:spChg chg="del">
          <ac:chgData name="IMargetts19" userId="3d233af3-34e1-4354-958d-44a71ca5e487" providerId="ADAL" clId="{CFE5DE29-41CA-41F0-8276-61593A64D3B4}" dt="2025-03-30T15:20:32.811" v="2385" actId="931"/>
          <ac:spMkLst>
            <pc:docMk/>
            <pc:sldMk cId="830890042" sldId="299"/>
            <ac:spMk id="4" creationId="{9C905DF1-F422-EA8A-A138-A3C2B7D8AAD1}"/>
          </ac:spMkLst>
        </pc:spChg>
        <pc:spChg chg="add mod">
          <ac:chgData name="IMargetts19" userId="3d233af3-34e1-4354-958d-44a71ca5e487" providerId="ADAL" clId="{CFE5DE29-41CA-41F0-8276-61593A64D3B4}" dt="2025-03-30T15:34:58.722" v="2815" actId="20577"/>
          <ac:spMkLst>
            <pc:docMk/>
            <pc:sldMk cId="830890042" sldId="299"/>
            <ac:spMk id="7" creationId="{618BB76D-CA05-6E15-2A47-A397782B4209}"/>
          </ac:spMkLst>
        </pc:spChg>
        <pc:spChg chg="add mod">
          <ac:chgData name="IMargetts19" userId="3d233af3-34e1-4354-958d-44a71ca5e487" providerId="ADAL" clId="{CFE5DE29-41CA-41F0-8276-61593A64D3B4}" dt="2025-03-30T15:38:55.191" v="3210" actId="1076"/>
          <ac:spMkLst>
            <pc:docMk/>
            <pc:sldMk cId="830890042" sldId="299"/>
            <ac:spMk id="8" creationId="{91B0F93A-0AFD-4D2B-C98F-90B31AACA101}"/>
          </ac:spMkLst>
        </pc:spChg>
        <pc:spChg chg="add mod">
          <ac:chgData name="IMargetts19" userId="3d233af3-34e1-4354-958d-44a71ca5e487" providerId="ADAL" clId="{CFE5DE29-41CA-41F0-8276-61593A64D3B4}" dt="2025-03-30T15:38:59.429" v="3212" actId="1076"/>
          <ac:spMkLst>
            <pc:docMk/>
            <pc:sldMk cId="830890042" sldId="299"/>
            <ac:spMk id="9" creationId="{A5E3690C-02A6-C53E-FBEF-C967DA15932F}"/>
          </ac:spMkLst>
        </pc:spChg>
        <pc:picChg chg="add mod">
          <ac:chgData name="IMargetts19" userId="3d233af3-34e1-4354-958d-44a71ca5e487" providerId="ADAL" clId="{CFE5DE29-41CA-41F0-8276-61593A64D3B4}" dt="2025-03-30T15:40:22.204" v="3214" actId="14826"/>
          <ac:picMkLst>
            <pc:docMk/>
            <pc:sldMk cId="830890042" sldId="299"/>
            <ac:picMk id="6" creationId="{04BE24F9-534C-34C5-E639-72C8056C62C7}"/>
          </ac:picMkLst>
        </pc:picChg>
      </pc:sldChg>
      <pc:sldChg chg="addSp delSp modSp new del mod">
        <pc:chgData name="IMargetts19" userId="3d233af3-34e1-4354-958d-44a71ca5e487" providerId="ADAL" clId="{CFE5DE29-41CA-41F0-8276-61593A64D3B4}" dt="2025-03-30T15:19:56.756" v="2382" actId="47"/>
        <pc:sldMkLst>
          <pc:docMk/>
          <pc:sldMk cId="443358283" sldId="300"/>
        </pc:sldMkLst>
        <pc:spChg chg="add del mod">
          <ac:chgData name="IMargetts19" userId="3d233af3-34e1-4354-958d-44a71ca5e487" providerId="ADAL" clId="{CFE5DE29-41CA-41F0-8276-61593A64D3B4}" dt="2025-03-30T15:17:22.340" v="2351" actId="931"/>
          <ac:spMkLst>
            <pc:docMk/>
            <pc:sldMk cId="443358283" sldId="300"/>
            <ac:spMk id="4" creationId="{82077DBF-83CC-CDC0-3C01-80447C9FC772}"/>
          </ac:spMkLst>
        </pc:spChg>
        <pc:graphicFrameChg chg="add mod">
          <ac:chgData name="IMargetts19" userId="3d233af3-34e1-4354-958d-44a71ca5e487" providerId="ADAL" clId="{CFE5DE29-41CA-41F0-8276-61593A64D3B4}" dt="2025-03-30T15:19:49.487" v="2381" actId="478"/>
          <ac:graphicFrameMkLst>
            <pc:docMk/>
            <pc:sldMk cId="443358283" sldId="300"/>
            <ac:graphicFrameMk id="9" creationId="{CFEA22DD-A9D7-5316-A4A0-B503FF1E5FA3}"/>
          </ac:graphicFrameMkLst>
        </pc:graphicFrameChg>
        <pc:picChg chg="add mod modCrop">
          <ac:chgData name="IMargetts19" userId="3d233af3-34e1-4354-958d-44a71ca5e487" providerId="ADAL" clId="{CFE5DE29-41CA-41F0-8276-61593A64D3B4}" dt="2025-03-30T15:17:12.054" v="2349" actId="931"/>
          <ac:picMkLst>
            <pc:docMk/>
            <pc:sldMk cId="443358283" sldId="300"/>
            <ac:picMk id="6" creationId="{9C2F43D6-6A0B-EF95-18EC-368EE201A4E6}"/>
          </ac:picMkLst>
        </pc:picChg>
        <pc:picChg chg="add del mod">
          <ac:chgData name="IMargetts19" userId="3d233af3-34e1-4354-958d-44a71ca5e487" providerId="ADAL" clId="{CFE5DE29-41CA-41F0-8276-61593A64D3B4}" dt="2025-03-30T15:17:39.439" v="2354" actId="12084"/>
          <ac:picMkLst>
            <pc:docMk/>
            <pc:sldMk cId="443358283" sldId="300"/>
            <ac:picMk id="8" creationId="{6C1AFEB1-F162-7732-AA8B-1DB9D6E51FDF}"/>
          </ac:picMkLst>
        </pc:picChg>
      </pc:sldChg>
      <pc:sldChg chg="addSp delSp modSp new mod">
        <pc:chgData name="IMargetts19" userId="3d233af3-34e1-4354-958d-44a71ca5e487" providerId="ADAL" clId="{CFE5DE29-41CA-41F0-8276-61593A64D3B4}" dt="2025-03-30T15:45:37.278" v="3737" actId="113"/>
        <pc:sldMkLst>
          <pc:docMk/>
          <pc:sldMk cId="3494135088" sldId="300"/>
        </pc:sldMkLst>
        <pc:spChg chg="del">
          <ac:chgData name="IMargetts19" userId="3d233af3-34e1-4354-958d-44a71ca5e487" providerId="ADAL" clId="{CFE5DE29-41CA-41F0-8276-61593A64D3B4}" dt="2025-03-30T15:41:01.007" v="3222" actId="478"/>
          <ac:spMkLst>
            <pc:docMk/>
            <pc:sldMk cId="3494135088" sldId="300"/>
            <ac:spMk id="2" creationId="{8484131A-D37D-2519-26D2-B1CFFCF77876}"/>
          </ac:spMkLst>
        </pc:spChg>
        <pc:spChg chg="del">
          <ac:chgData name="IMargetts19" userId="3d233af3-34e1-4354-958d-44a71ca5e487" providerId="ADAL" clId="{CFE5DE29-41CA-41F0-8276-61593A64D3B4}" dt="2025-03-30T15:40:59.192" v="3221" actId="478"/>
          <ac:spMkLst>
            <pc:docMk/>
            <pc:sldMk cId="3494135088" sldId="300"/>
            <ac:spMk id="3" creationId="{AF0F1CE9-C845-0B25-F852-760A9CF794E6}"/>
          </ac:spMkLst>
        </pc:spChg>
        <pc:spChg chg="del">
          <ac:chgData name="IMargetts19" userId="3d233af3-34e1-4354-958d-44a71ca5e487" providerId="ADAL" clId="{CFE5DE29-41CA-41F0-8276-61593A64D3B4}" dt="2025-03-30T15:40:48.205" v="3216" actId="931"/>
          <ac:spMkLst>
            <pc:docMk/>
            <pc:sldMk cId="3494135088" sldId="300"/>
            <ac:spMk id="4" creationId="{4E4CF052-457A-C516-613F-AB98D1AF8767}"/>
          </ac:spMkLst>
        </pc:spChg>
        <pc:spChg chg="add mod">
          <ac:chgData name="IMargetts19" userId="3d233af3-34e1-4354-958d-44a71ca5e487" providerId="ADAL" clId="{CFE5DE29-41CA-41F0-8276-61593A64D3B4}" dt="2025-03-30T15:41:31.424" v="3252" actId="20577"/>
          <ac:spMkLst>
            <pc:docMk/>
            <pc:sldMk cId="3494135088" sldId="300"/>
            <ac:spMk id="7" creationId="{C9CC0A14-A749-BC3C-6472-37FCB0096B88}"/>
          </ac:spMkLst>
        </pc:spChg>
        <pc:spChg chg="add del mod">
          <ac:chgData name="IMargetts19" userId="3d233af3-34e1-4354-958d-44a71ca5e487" providerId="ADAL" clId="{CFE5DE29-41CA-41F0-8276-61593A64D3B4}" dt="2025-03-30T15:41:47.935" v="3268" actId="478"/>
          <ac:spMkLst>
            <pc:docMk/>
            <pc:sldMk cId="3494135088" sldId="300"/>
            <ac:spMk id="8" creationId="{4C520672-55B3-384D-9A95-F0E873D62913}"/>
          </ac:spMkLst>
        </pc:spChg>
        <pc:spChg chg="add mod">
          <ac:chgData name="IMargetts19" userId="3d233af3-34e1-4354-958d-44a71ca5e487" providerId="ADAL" clId="{CFE5DE29-41CA-41F0-8276-61593A64D3B4}" dt="2025-03-30T15:42:45.007" v="3352" actId="14100"/>
          <ac:spMkLst>
            <pc:docMk/>
            <pc:sldMk cId="3494135088" sldId="300"/>
            <ac:spMk id="9" creationId="{4C935642-C2FC-021B-08CF-C8CCAC9E3635}"/>
          </ac:spMkLst>
        </pc:spChg>
        <pc:spChg chg="add mod">
          <ac:chgData name="IMargetts19" userId="3d233af3-34e1-4354-958d-44a71ca5e487" providerId="ADAL" clId="{CFE5DE29-41CA-41F0-8276-61593A64D3B4}" dt="2025-03-30T15:44:24.774" v="3580" actId="14100"/>
          <ac:spMkLst>
            <pc:docMk/>
            <pc:sldMk cId="3494135088" sldId="300"/>
            <ac:spMk id="10" creationId="{12E8E6CA-6CBA-E2FE-F336-80E1683CC0D9}"/>
          </ac:spMkLst>
        </pc:spChg>
        <pc:spChg chg="add mod">
          <ac:chgData name="IMargetts19" userId="3d233af3-34e1-4354-958d-44a71ca5e487" providerId="ADAL" clId="{CFE5DE29-41CA-41F0-8276-61593A64D3B4}" dt="2025-03-30T15:45:37.278" v="3737" actId="113"/>
          <ac:spMkLst>
            <pc:docMk/>
            <pc:sldMk cId="3494135088" sldId="300"/>
            <ac:spMk id="11" creationId="{C395A96B-F1BE-684A-7B49-1E1ABC7D0197}"/>
          </ac:spMkLst>
        </pc:spChg>
        <pc:picChg chg="add mod">
          <ac:chgData name="IMargetts19" userId="3d233af3-34e1-4354-958d-44a71ca5e487" providerId="ADAL" clId="{CFE5DE29-41CA-41F0-8276-61593A64D3B4}" dt="2025-03-30T15:40:53.611" v="3220" actId="1076"/>
          <ac:picMkLst>
            <pc:docMk/>
            <pc:sldMk cId="3494135088" sldId="300"/>
            <ac:picMk id="6" creationId="{94F024BE-46C4-DCD8-30A0-78B28CD1A2FC}"/>
          </ac:picMkLst>
        </pc:picChg>
      </pc:sldChg>
      <pc:sldChg chg="delSp modSp add mod">
        <pc:chgData name="IMargetts19" userId="3d233af3-34e1-4354-958d-44a71ca5e487" providerId="ADAL" clId="{CFE5DE29-41CA-41F0-8276-61593A64D3B4}" dt="2025-03-30T15:54:26.298" v="4236" actId="1076"/>
        <pc:sldMkLst>
          <pc:docMk/>
          <pc:sldMk cId="2573062942" sldId="301"/>
        </pc:sldMkLst>
        <pc:spChg chg="mod">
          <ac:chgData name="IMargetts19" userId="3d233af3-34e1-4354-958d-44a71ca5e487" providerId="ADAL" clId="{CFE5DE29-41CA-41F0-8276-61593A64D3B4}" dt="2025-03-30T15:46:54.088" v="3772" actId="20577"/>
          <ac:spMkLst>
            <pc:docMk/>
            <pc:sldMk cId="2573062942" sldId="301"/>
            <ac:spMk id="2" creationId="{04F8B147-02FC-CCC1-5BCA-F2DB4F7D66B4}"/>
          </ac:spMkLst>
        </pc:spChg>
        <pc:spChg chg="mod">
          <ac:chgData name="IMargetts19" userId="3d233af3-34e1-4354-958d-44a71ca5e487" providerId="ADAL" clId="{CFE5DE29-41CA-41F0-8276-61593A64D3B4}" dt="2025-03-30T15:54:26.298" v="4236" actId="1076"/>
          <ac:spMkLst>
            <pc:docMk/>
            <pc:sldMk cId="2573062942" sldId="301"/>
            <ac:spMk id="3" creationId="{9BE92A57-3C18-2CD6-447F-5E88B70D59FB}"/>
          </ac:spMkLst>
        </pc:spChg>
        <pc:spChg chg="mod">
          <ac:chgData name="IMargetts19" userId="3d233af3-34e1-4354-958d-44a71ca5e487" providerId="ADAL" clId="{CFE5DE29-41CA-41F0-8276-61593A64D3B4}" dt="2025-03-30T15:50:22.701" v="3940" actId="207"/>
          <ac:spMkLst>
            <pc:docMk/>
            <pc:sldMk cId="2573062942" sldId="301"/>
            <ac:spMk id="7" creationId="{4234BF12-08C7-A7F8-50EE-298283FD620F}"/>
          </ac:spMkLst>
        </pc:spChg>
        <pc:spChg chg="mod">
          <ac:chgData name="IMargetts19" userId="3d233af3-34e1-4354-958d-44a71ca5e487" providerId="ADAL" clId="{CFE5DE29-41CA-41F0-8276-61593A64D3B4}" dt="2025-03-30T15:53:56.403" v="4234" actId="1076"/>
          <ac:spMkLst>
            <pc:docMk/>
            <pc:sldMk cId="2573062942" sldId="301"/>
            <ac:spMk id="8" creationId="{92B95247-1AC2-6FF9-FC91-245C9321E3C9}"/>
          </ac:spMkLst>
        </pc:spChg>
        <pc:spChg chg="del">
          <ac:chgData name="IMargetts19" userId="3d233af3-34e1-4354-958d-44a71ca5e487" providerId="ADAL" clId="{CFE5DE29-41CA-41F0-8276-61593A64D3B4}" dt="2025-03-30T15:52:48.878" v="4114" actId="478"/>
          <ac:spMkLst>
            <pc:docMk/>
            <pc:sldMk cId="2573062942" sldId="301"/>
            <ac:spMk id="9" creationId="{28B6C65B-6086-1652-17A8-8874BDA6FE5A}"/>
          </ac:spMkLst>
        </pc:spChg>
        <pc:picChg chg="mod">
          <ac:chgData name="IMargetts19" userId="3d233af3-34e1-4354-958d-44a71ca5e487" providerId="ADAL" clId="{CFE5DE29-41CA-41F0-8276-61593A64D3B4}" dt="2025-03-30T15:46:43.031" v="3739" actId="14826"/>
          <ac:picMkLst>
            <pc:docMk/>
            <pc:sldMk cId="2573062942" sldId="301"/>
            <ac:picMk id="6" creationId="{1F06AAE1-35D7-78BE-463F-F1BA2B67B88A}"/>
          </ac:picMkLst>
        </pc:picChg>
      </pc:sldChg>
      <pc:sldChg chg="addSp delSp modSp add mod">
        <pc:chgData name="IMargetts19" userId="3d233af3-34e1-4354-958d-44a71ca5e487" providerId="ADAL" clId="{CFE5DE29-41CA-41F0-8276-61593A64D3B4}" dt="2025-03-30T16:09:50.208" v="4380"/>
        <pc:sldMkLst>
          <pc:docMk/>
          <pc:sldMk cId="1448510791" sldId="302"/>
        </pc:sldMkLst>
        <pc:spChg chg="add del mod">
          <ac:chgData name="IMargetts19" userId="3d233af3-34e1-4354-958d-44a71ca5e487" providerId="ADAL" clId="{CFE5DE29-41CA-41F0-8276-61593A64D3B4}" dt="2025-03-30T16:08:50.204" v="4363"/>
          <ac:spMkLst>
            <pc:docMk/>
            <pc:sldMk cId="1448510791" sldId="302"/>
            <ac:spMk id="2" creationId="{B0BECB0E-F395-1056-4C8F-E9201C184616}"/>
          </ac:spMkLst>
        </pc:spChg>
        <pc:spChg chg="add del mod">
          <ac:chgData name="IMargetts19" userId="3d233af3-34e1-4354-958d-44a71ca5e487" providerId="ADAL" clId="{CFE5DE29-41CA-41F0-8276-61593A64D3B4}" dt="2025-03-30T16:08:58.687" v="4367"/>
          <ac:spMkLst>
            <pc:docMk/>
            <pc:sldMk cId="1448510791" sldId="302"/>
            <ac:spMk id="3" creationId="{72FF3252-2809-E97F-D56A-70DF1474E7A8}"/>
          </ac:spMkLst>
        </pc:spChg>
        <pc:spChg chg="add del mod">
          <ac:chgData name="IMargetts19" userId="3d233af3-34e1-4354-958d-44a71ca5e487" providerId="ADAL" clId="{CFE5DE29-41CA-41F0-8276-61593A64D3B4}" dt="2025-03-30T16:09:19.409" v="4371"/>
          <ac:spMkLst>
            <pc:docMk/>
            <pc:sldMk cId="1448510791" sldId="302"/>
            <ac:spMk id="4" creationId="{F7DC60B1-7E2B-D01A-38D1-5EB444450A95}"/>
          </ac:spMkLst>
        </pc:spChg>
        <pc:spChg chg="add del mod">
          <ac:chgData name="IMargetts19" userId="3d233af3-34e1-4354-958d-44a71ca5e487" providerId="ADAL" clId="{CFE5DE29-41CA-41F0-8276-61593A64D3B4}" dt="2025-03-30T16:09:50.208" v="4380"/>
          <ac:spMkLst>
            <pc:docMk/>
            <pc:sldMk cId="1448510791" sldId="302"/>
            <ac:spMk id="5" creationId="{61E4C54C-5B85-5FB3-F7AD-05B12891AD2B}"/>
          </ac:spMkLst>
        </pc:spChg>
        <pc:spChg chg="add mod">
          <ac:chgData name="IMargetts19" userId="3d233af3-34e1-4354-958d-44a71ca5e487" providerId="ADAL" clId="{CFE5DE29-41CA-41F0-8276-61593A64D3B4}" dt="2025-03-30T16:09:49.231" v="4378" actId="207"/>
          <ac:spMkLst>
            <pc:docMk/>
            <pc:sldMk cId="1448510791" sldId="302"/>
            <ac:spMk id="6" creationId="{0F441997-F8B8-13AA-1B8B-A4ED8E6A5919}"/>
          </ac:spMkLst>
        </pc:spChg>
        <pc:spChg chg="mod">
          <ac:chgData name="IMargetts19" userId="3d233af3-34e1-4354-958d-44a71ca5e487" providerId="ADAL" clId="{CFE5DE29-41CA-41F0-8276-61593A64D3B4}" dt="2025-03-30T16:08:33.976" v="4360" actId="404"/>
          <ac:spMkLst>
            <pc:docMk/>
            <pc:sldMk cId="1448510791" sldId="302"/>
            <ac:spMk id="179" creationId="{E94A6E9F-AC38-3B1A-8C9C-E501252CD483}"/>
          </ac:spMkLst>
        </pc:spChg>
        <pc:picChg chg="mod">
          <ac:chgData name="IMargetts19" userId="3d233af3-34e1-4354-958d-44a71ca5e487" providerId="ADAL" clId="{CFE5DE29-41CA-41F0-8276-61593A64D3B4}" dt="2025-03-30T16:07:35.862" v="4271" actId="14826"/>
          <ac:picMkLst>
            <pc:docMk/>
            <pc:sldMk cId="1448510791" sldId="302"/>
            <ac:picMk id="181" creationId="{43F9C212-AEAB-5546-C415-AD414773B5AA}"/>
          </ac:picMkLst>
        </pc:picChg>
      </pc:sldChg>
      <pc:sldChg chg="modSp add mod">
        <pc:chgData name="IMargetts19" userId="3d233af3-34e1-4354-958d-44a71ca5e487" providerId="ADAL" clId="{CFE5DE29-41CA-41F0-8276-61593A64D3B4}" dt="2025-03-30T16:13:29.912" v="4480" actId="14826"/>
        <pc:sldMkLst>
          <pc:docMk/>
          <pc:sldMk cId="814237346" sldId="303"/>
        </pc:sldMkLst>
        <pc:spChg chg="mod">
          <ac:chgData name="IMargetts19" userId="3d233af3-34e1-4354-958d-44a71ca5e487" providerId="ADAL" clId="{CFE5DE29-41CA-41F0-8276-61593A64D3B4}" dt="2025-03-30T16:12:23.076" v="4478" actId="1076"/>
          <ac:spMkLst>
            <pc:docMk/>
            <pc:sldMk cId="814237346" sldId="303"/>
            <ac:spMk id="6" creationId="{856C4059-9CF7-4B39-FB3E-919DFED3C57F}"/>
          </ac:spMkLst>
        </pc:spChg>
        <pc:spChg chg="mod">
          <ac:chgData name="IMargetts19" userId="3d233af3-34e1-4354-958d-44a71ca5e487" providerId="ADAL" clId="{CFE5DE29-41CA-41F0-8276-61593A64D3B4}" dt="2025-03-30T16:11:32.588" v="4472" actId="404"/>
          <ac:spMkLst>
            <pc:docMk/>
            <pc:sldMk cId="814237346" sldId="303"/>
            <ac:spMk id="179" creationId="{90A477B1-73CE-20F7-E910-DE1D1293AD60}"/>
          </ac:spMkLst>
        </pc:spChg>
        <pc:spChg chg="mod">
          <ac:chgData name="IMargetts19" userId="3d233af3-34e1-4354-958d-44a71ca5e487" providerId="ADAL" clId="{CFE5DE29-41CA-41F0-8276-61593A64D3B4}" dt="2025-03-30T16:10:10.847" v="4383" actId="20577"/>
          <ac:spMkLst>
            <pc:docMk/>
            <pc:sldMk cId="814237346" sldId="303"/>
            <ac:spMk id="180" creationId="{56D4374B-19B4-189D-CA9D-D746C72A9D0A}"/>
          </ac:spMkLst>
        </pc:spChg>
        <pc:picChg chg="mod">
          <ac:chgData name="IMargetts19" userId="3d233af3-34e1-4354-958d-44a71ca5e487" providerId="ADAL" clId="{CFE5DE29-41CA-41F0-8276-61593A64D3B4}" dt="2025-03-30T16:13:29.912" v="4480" actId="14826"/>
          <ac:picMkLst>
            <pc:docMk/>
            <pc:sldMk cId="814237346" sldId="303"/>
            <ac:picMk id="181" creationId="{A27DCBB1-57CC-9CE8-389D-794012CA2290}"/>
          </ac:picMkLst>
        </pc:picChg>
      </pc:sldChg>
      <pc:sldChg chg="add del">
        <pc:chgData name="IMargetts19" userId="3d233af3-34e1-4354-958d-44a71ca5e487" providerId="ADAL" clId="{CFE5DE29-41CA-41F0-8276-61593A64D3B4}" dt="2025-03-30T16:09:02.120" v="4368" actId="47"/>
        <pc:sldMkLst>
          <pc:docMk/>
          <pc:sldMk cId="4091017267" sldId="303"/>
        </pc:sldMkLst>
      </pc:sldChg>
      <pc:sldChg chg="addSp delSp modSp add mod">
        <pc:chgData name="IMargetts19" userId="3d233af3-34e1-4354-958d-44a71ca5e487" providerId="ADAL" clId="{CFE5DE29-41CA-41F0-8276-61593A64D3B4}" dt="2025-03-30T21:39:28.929" v="16368" actId="20577"/>
        <pc:sldMkLst>
          <pc:docMk/>
          <pc:sldMk cId="3470720307" sldId="304"/>
        </pc:sldMkLst>
        <pc:spChg chg="add del mod">
          <ac:chgData name="IMargetts19" userId="3d233af3-34e1-4354-958d-44a71ca5e487" providerId="ADAL" clId="{CFE5DE29-41CA-41F0-8276-61593A64D3B4}" dt="2025-03-30T16:20:07.934" v="4917" actId="478"/>
          <ac:spMkLst>
            <pc:docMk/>
            <pc:sldMk cId="3470720307" sldId="304"/>
            <ac:spMk id="3" creationId="{5681327C-C138-7FC8-CB3B-4767A875522A}"/>
          </ac:spMkLst>
        </pc:spChg>
        <pc:spChg chg="mod">
          <ac:chgData name="IMargetts19" userId="3d233af3-34e1-4354-958d-44a71ca5e487" providerId="ADAL" clId="{CFE5DE29-41CA-41F0-8276-61593A64D3B4}" dt="2025-03-30T16:21:01.336" v="4940" actId="1076"/>
          <ac:spMkLst>
            <pc:docMk/>
            <pc:sldMk cId="3470720307" sldId="304"/>
            <ac:spMk id="4" creationId="{8DD8A8A7-40F5-7998-1432-026FF0AE7810}"/>
          </ac:spMkLst>
        </pc:spChg>
        <pc:spChg chg="mod">
          <ac:chgData name="IMargetts19" userId="3d233af3-34e1-4354-958d-44a71ca5e487" providerId="ADAL" clId="{CFE5DE29-41CA-41F0-8276-61593A64D3B4}" dt="2025-03-30T16:20:54.306" v="4939" actId="1076"/>
          <ac:spMkLst>
            <pc:docMk/>
            <pc:sldMk cId="3470720307" sldId="304"/>
            <ac:spMk id="5" creationId="{EDFA8F5F-A666-6EFE-A7E9-1D2B27FD84BD}"/>
          </ac:spMkLst>
        </pc:spChg>
        <pc:spChg chg="add mod">
          <ac:chgData name="IMargetts19" userId="3d233af3-34e1-4354-958d-44a71ca5e487" providerId="ADAL" clId="{CFE5DE29-41CA-41F0-8276-61593A64D3B4}" dt="2025-03-30T16:23:30.313" v="5009" actId="1076"/>
          <ac:spMkLst>
            <pc:docMk/>
            <pc:sldMk cId="3470720307" sldId="304"/>
            <ac:spMk id="6" creationId="{CA20B28B-D89A-7482-D487-03051FE93724}"/>
          </ac:spMkLst>
        </pc:spChg>
        <pc:spChg chg="add mod">
          <ac:chgData name="IMargetts19" userId="3d233af3-34e1-4354-958d-44a71ca5e487" providerId="ADAL" clId="{CFE5DE29-41CA-41F0-8276-61593A64D3B4}" dt="2025-03-30T16:23:36.145" v="5011" actId="1076"/>
          <ac:spMkLst>
            <pc:docMk/>
            <pc:sldMk cId="3470720307" sldId="304"/>
            <ac:spMk id="7" creationId="{D52287FB-2C2C-C548-B3DB-A7D377BCF080}"/>
          </ac:spMkLst>
        </pc:spChg>
        <pc:spChg chg="add mod">
          <ac:chgData name="IMargetts19" userId="3d233af3-34e1-4354-958d-44a71ca5e487" providerId="ADAL" clId="{CFE5DE29-41CA-41F0-8276-61593A64D3B4}" dt="2025-03-30T16:23:14.359" v="5004" actId="20577"/>
          <ac:spMkLst>
            <pc:docMk/>
            <pc:sldMk cId="3470720307" sldId="304"/>
            <ac:spMk id="8" creationId="{3E0F8BBA-5824-3F6D-F05D-2139810AC5B6}"/>
          </ac:spMkLst>
        </pc:spChg>
        <pc:spChg chg="add mod">
          <ac:chgData name="IMargetts19" userId="3d233af3-34e1-4354-958d-44a71ca5e487" providerId="ADAL" clId="{CFE5DE29-41CA-41F0-8276-61593A64D3B4}" dt="2025-03-30T21:39:28.929" v="16368" actId="20577"/>
          <ac:spMkLst>
            <pc:docMk/>
            <pc:sldMk cId="3470720307" sldId="304"/>
            <ac:spMk id="9" creationId="{641A57E0-8D6C-0E4D-2732-7178D8348703}"/>
          </ac:spMkLst>
        </pc:spChg>
        <pc:spChg chg="mod">
          <ac:chgData name="IMargetts19" userId="3d233af3-34e1-4354-958d-44a71ca5e487" providerId="ADAL" clId="{CFE5DE29-41CA-41F0-8276-61593A64D3B4}" dt="2025-03-30T16:19:48.343" v="4914" actId="20577"/>
          <ac:spMkLst>
            <pc:docMk/>
            <pc:sldMk cId="3470720307" sldId="304"/>
            <ac:spMk id="299" creationId="{6F8A1706-96E1-051C-CE62-014A98B3AA52}"/>
          </ac:spMkLst>
        </pc:spChg>
        <pc:spChg chg="mod">
          <ac:chgData name="IMargetts19" userId="3d233af3-34e1-4354-958d-44a71ca5e487" providerId="ADAL" clId="{CFE5DE29-41CA-41F0-8276-61593A64D3B4}" dt="2025-03-30T16:20:50.986" v="4938" actId="1076"/>
          <ac:spMkLst>
            <pc:docMk/>
            <pc:sldMk cId="3470720307" sldId="304"/>
            <ac:spMk id="300" creationId="{8C74BB72-3761-F076-B2F5-96C172DC417D}"/>
          </ac:spMkLst>
        </pc:spChg>
        <pc:spChg chg="mod">
          <ac:chgData name="IMargetts19" userId="3d233af3-34e1-4354-958d-44a71ca5e487" providerId="ADAL" clId="{CFE5DE29-41CA-41F0-8276-61593A64D3B4}" dt="2025-03-30T16:20:48.035" v="4937" actId="1076"/>
          <ac:spMkLst>
            <pc:docMk/>
            <pc:sldMk cId="3470720307" sldId="304"/>
            <ac:spMk id="301" creationId="{ED385980-336B-24C9-628A-562995A9435D}"/>
          </ac:spMkLst>
        </pc:spChg>
        <pc:spChg chg="mod">
          <ac:chgData name="IMargetts19" userId="3d233af3-34e1-4354-958d-44a71ca5e487" providerId="ADAL" clId="{CFE5DE29-41CA-41F0-8276-61593A64D3B4}" dt="2025-03-30T16:15:06.948" v="4553" actId="1076"/>
          <ac:spMkLst>
            <pc:docMk/>
            <pc:sldMk cId="3470720307" sldId="304"/>
            <ac:spMk id="302" creationId="{6085A33D-501F-609C-BFAE-2EBE358E08CB}"/>
          </ac:spMkLst>
        </pc:spChg>
        <pc:spChg chg="del mod">
          <ac:chgData name="IMargetts19" userId="3d233af3-34e1-4354-958d-44a71ca5e487" providerId="ADAL" clId="{CFE5DE29-41CA-41F0-8276-61593A64D3B4}" dt="2025-03-30T16:20:05.345" v="4916" actId="478"/>
          <ac:spMkLst>
            <pc:docMk/>
            <pc:sldMk cId="3470720307" sldId="304"/>
            <ac:spMk id="304" creationId="{372F0CA8-7AEE-ACFA-CCEB-AAB75F4F701F}"/>
          </ac:spMkLst>
        </pc:spChg>
      </pc:sldChg>
      <pc:sldChg chg="addSp modSp add mod">
        <pc:chgData name="IMargetts19" userId="3d233af3-34e1-4354-958d-44a71ca5e487" providerId="ADAL" clId="{CFE5DE29-41CA-41F0-8276-61593A64D3B4}" dt="2025-03-30T16:57:32.051" v="7537" actId="1076"/>
        <pc:sldMkLst>
          <pc:docMk/>
          <pc:sldMk cId="3985350724" sldId="305"/>
        </pc:sldMkLst>
        <pc:spChg chg="mod">
          <ac:chgData name="IMargetts19" userId="3d233af3-34e1-4354-958d-44a71ca5e487" providerId="ADAL" clId="{CFE5DE29-41CA-41F0-8276-61593A64D3B4}" dt="2025-03-30T16:36:12.770" v="5895" actId="1076"/>
          <ac:spMkLst>
            <pc:docMk/>
            <pc:sldMk cId="3985350724" sldId="305"/>
            <ac:spMk id="2" creationId="{9090D652-813F-C5C9-737B-460D718EB341}"/>
          </ac:spMkLst>
        </pc:spChg>
        <pc:spChg chg="mod">
          <ac:chgData name="IMargetts19" userId="3d233af3-34e1-4354-958d-44a71ca5e487" providerId="ADAL" clId="{CFE5DE29-41CA-41F0-8276-61593A64D3B4}" dt="2025-03-30T16:38:12.887" v="6158" actId="1076"/>
          <ac:spMkLst>
            <pc:docMk/>
            <pc:sldMk cId="3985350724" sldId="305"/>
            <ac:spMk id="3" creationId="{4A2EAD4F-0633-0C76-1D4D-F8EEEAD75E60}"/>
          </ac:spMkLst>
        </pc:spChg>
        <pc:spChg chg="mod">
          <ac:chgData name="IMargetts19" userId="3d233af3-34e1-4354-958d-44a71ca5e487" providerId="ADAL" clId="{CFE5DE29-41CA-41F0-8276-61593A64D3B4}" dt="2025-03-30T16:36:18.436" v="5897" actId="1076"/>
          <ac:spMkLst>
            <pc:docMk/>
            <pc:sldMk cId="3985350724" sldId="305"/>
            <ac:spMk id="4" creationId="{04504378-3297-7333-38CC-57ECE1D86627}"/>
          </ac:spMkLst>
        </pc:spChg>
        <pc:spChg chg="mod">
          <ac:chgData name="IMargetts19" userId="3d233af3-34e1-4354-958d-44a71ca5e487" providerId="ADAL" clId="{CFE5DE29-41CA-41F0-8276-61593A64D3B4}" dt="2025-03-30T16:57:32.051" v="7537" actId="1076"/>
          <ac:spMkLst>
            <pc:docMk/>
            <pc:sldMk cId="3985350724" sldId="305"/>
            <ac:spMk id="5" creationId="{6EF28A3B-7C95-6471-6331-F658F504BA92}"/>
          </ac:spMkLst>
        </pc:spChg>
        <pc:spChg chg="add mod">
          <ac:chgData name="IMargetts19" userId="3d233af3-34e1-4354-958d-44a71ca5e487" providerId="ADAL" clId="{CFE5DE29-41CA-41F0-8276-61593A64D3B4}" dt="2025-03-30T16:38:04.968" v="6157" actId="20577"/>
          <ac:spMkLst>
            <pc:docMk/>
            <pc:sldMk cId="3985350724" sldId="305"/>
            <ac:spMk id="6" creationId="{B82C52A2-68FF-40E7-E145-95C47980ED99}"/>
          </ac:spMkLst>
        </pc:spChg>
      </pc:sldChg>
      <pc:sldChg chg="modSp add mod">
        <pc:chgData name="IMargetts19" userId="3d233af3-34e1-4354-958d-44a71ca5e487" providerId="ADAL" clId="{CFE5DE29-41CA-41F0-8276-61593A64D3B4}" dt="2025-03-30T16:58:30.143" v="7562" actId="20577"/>
        <pc:sldMkLst>
          <pc:docMk/>
          <pc:sldMk cId="3172157503" sldId="306"/>
        </pc:sldMkLst>
        <pc:spChg chg="mod">
          <ac:chgData name="IMargetts19" userId="3d233af3-34e1-4354-958d-44a71ca5e487" providerId="ADAL" clId="{CFE5DE29-41CA-41F0-8276-61593A64D3B4}" dt="2025-03-30T16:58:30.143" v="7562" actId="20577"/>
          <ac:spMkLst>
            <pc:docMk/>
            <pc:sldMk cId="3172157503" sldId="306"/>
            <ac:spMk id="179" creationId="{5444E3AF-382C-76CB-48E1-F9304422C5F0}"/>
          </ac:spMkLst>
        </pc:spChg>
        <pc:spChg chg="mod">
          <ac:chgData name="IMargetts19" userId="3d233af3-34e1-4354-958d-44a71ca5e487" providerId="ADAL" clId="{CFE5DE29-41CA-41F0-8276-61593A64D3B4}" dt="2025-03-30T16:58:05.630" v="7539" actId="20577"/>
          <ac:spMkLst>
            <pc:docMk/>
            <pc:sldMk cId="3172157503" sldId="306"/>
            <ac:spMk id="180" creationId="{F486E9F3-2E4A-6F9E-D47A-DEC3FC50A946}"/>
          </ac:spMkLst>
        </pc:spChg>
      </pc:sldChg>
      <pc:sldChg chg="addSp delSp modSp new mod">
        <pc:chgData name="IMargetts19" userId="3d233af3-34e1-4354-958d-44a71ca5e487" providerId="ADAL" clId="{CFE5DE29-41CA-41F0-8276-61593A64D3B4}" dt="2025-03-30T17:09:59.066" v="7952" actId="11529"/>
        <pc:sldMkLst>
          <pc:docMk/>
          <pc:sldMk cId="1161423320" sldId="307"/>
        </pc:sldMkLst>
        <pc:spChg chg="del">
          <ac:chgData name="IMargetts19" userId="3d233af3-34e1-4354-958d-44a71ca5e487" providerId="ADAL" clId="{CFE5DE29-41CA-41F0-8276-61593A64D3B4}" dt="2025-03-30T17:04:19.725" v="7572" actId="478"/>
          <ac:spMkLst>
            <pc:docMk/>
            <pc:sldMk cId="1161423320" sldId="307"/>
            <ac:spMk id="2" creationId="{531CC306-CA36-BD65-980C-913C0DC6DF43}"/>
          </ac:spMkLst>
        </pc:spChg>
        <pc:spChg chg="del mod">
          <ac:chgData name="IMargetts19" userId="3d233af3-34e1-4354-958d-44a71ca5e487" providerId="ADAL" clId="{CFE5DE29-41CA-41F0-8276-61593A64D3B4}" dt="2025-03-30T17:07:42.960" v="7907" actId="478"/>
          <ac:spMkLst>
            <pc:docMk/>
            <pc:sldMk cId="1161423320" sldId="307"/>
            <ac:spMk id="3" creationId="{52F914D7-125D-D143-4518-F71C11AAC158}"/>
          </ac:spMkLst>
        </pc:spChg>
        <pc:spChg chg="del">
          <ac:chgData name="IMargetts19" userId="3d233af3-34e1-4354-958d-44a71ca5e487" providerId="ADAL" clId="{CFE5DE29-41CA-41F0-8276-61593A64D3B4}" dt="2025-03-30T17:00:47.271" v="7564" actId="931"/>
          <ac:spMkLst>
            <pc:docMk/>
            <pc:sldMk cId="1161423320" sldId="307"/>
            <ac:spMk id="4" creationId="{C8BD1CAC-F941-E8E8-816D-00530BE506D2}"/>
          </ac:spMkLst>
        </pc:spChg>
        <pc:spChg chg="del">
          <ac:chgData name="IMargetts19" userId="3d233af3-34e1-4354-958d-44a71ca5e487" providerId="ADAL" clId="{CFE5DE29-41CA-41F0-8276-61593A64D3B4}" dt="2025-03-30T17:04:07.795" v="7569" actId="931"/>
          <ac:spMkLst>
            <pc:docMk/>
            <pc:sldMk cId="1161423320" sldId="307"/>
            <ac:spMk id="5" creationId="{62353836-5AE2-B9F6-E75E-E584CFFFA9D3}"/>
          </ac:spMkLst>
        </pc:spChg>
        <pc:spChg chg="del">
          <ac:chgData name="IMargetts19" userId="3d233af3-34e1-4354-958d-44a71ca5e487" providerId="ADAL" clId="{CFE5DE29-41CA-41F0-8276-61593A64D3B4}" dt="2025-03-30T17:05:24.637" v="7752" actId="478"/>
          <ac:spMkLst>
            <pc:docMk/>
            <pc:sldMk cId="1161423320" sldId="307"/>
            <ac:spMk id="6" creationId="{46359613-DA52-DDBB-2306-D53CA1FDB43D}"/>
          </ac:spMkLst>
        </pc:spChg>
        <pc:spChg chg="add del mod">
          <ac:chgData name="IMargetts19" userId="3d233af3-34e1-4354-958d-44a71ca5e487" providerId="ADAL" clId="{CFE5DE29-41CA-41F0-8276-61593A64D3B4}" dt="2025-03-30T17:01:52.720" v="7566" actId="931"/>
          <ac:spMkLst>
            <pc:docMk/>
            <pc:sldMk cId="1161423320" sldId="307"/>
            <ac:spMk id="10" creationId="{C3E69C00-5B44-0F32-C99B-537FF9EAB6DC}"/>
          </ac:spMkLst>
        </pc:spChg>
        <pc:spChg chg="add del mod">
          <ac:chgData name="IMargetts19" userId="3d233af3-34e1-4354-958d-44a71ca5e487" providerId="ADAL" clId="{CFE5DE29-41CA-41F0-8276-61593A64D3B4}" dt="2025-03-30T17:08:01.893" v="7915" actId="478"/>
          <ac:spMkLst>
            <pc:docMk/>
            <pc:sldMk cId="1161423320" sldId="307"/>
            <ac:spMk id="15" creationId="{0E41DC8A-FD90-8ED3-FF61-B8A31461C674}"/>
          </ac:spMkLst>
        </pc:spChg>
        <pc:spChg chg="add del mod">
          <ac:chgData name="IMargetts19" userId="3d233af3-34e1-4354-958d-44a71ca5e487" providerId="ADAL" clId="{CFE5DE29-41CA-41F0-8276-61593A64D3B4}" dt="2025-03-30T17:07:47.117" v="7909" actId="478"/>
          <ac:spMkLst>
            <pc:docMk/>
            <pc:sldMk cId="1161423320" sldId="307"/>
            <ac:spMk id="17" creationId="{9F9873C0-0BBD-5CD0-FF37-59A370A8525E}"/>
          </ac:spMkLst>
        </pc:spChg>
        <pc:spChg chg="add mod">
          <ac:chgData name="IMargetts19" userId="3d233af3-34e1-4354-958d-44a71ca5e487" providerId="ADAL" clId="{CFE5DE29-41CA-41F0-8276-61593A64D3B4}" dt="2025-03-30T17:09:45.103" v="7950" actId="1076"/>
          <ac:spMkLst>
            <pc:docMk/>
            <pc:sldMk cId="1161423320" sldId="307"/>
            <ac:spMk id="18" creationId="{CC00CC50-D55F-A48D-4E4D-964B7A285F6E}"/>
          </ac:spMkLst>
        </pc:spChg>
        <pc:spChg chg="add mod">
          <ac:chgData name="IMargetts19" userId="3d233af3-34e1-4354-958d-44a71ca5e487" providerId="ADAL" clId="{CFE5DE29-41CA-41F0-8276-61593A64D3B4}" dt="2025-03-30T17:09:41.472" v="7949" actId="1076"/>
          <ac:spMkLst>
            <pc:docMk/>
            <pc:sldMk cId="1161423320" sldId="307"/>
            <ac:spMk id="19" creationId="{21DB4269-5A40-9BC8-ECE9-330E8E47578E}"/>
          </ac:spMkLst>
        </pc:spChg>
        <pc:picChg chg="add del mod">
          <ac:chgData name="IMargetts19" userId="3d233af3-34e1-4354-958d-44a71ca5e487" providerId="ADAL" clId="{CFE5DE29-41CA-41F0-8276-61593A64D3B4}" dt="2025-03-30T17:00:50.834" v="7565" actId="478"/>
          <ac:picMkLst>
            <pc:docMk/>
            <pc:sldMk cId="1161423320" sldId="307"/>
            <ac:picMk id="8" creationId="{2C03D302-F495-CA6A-C5EF-5F59515440B2}"/>
          </ac:picMkLst>
        </pc:picChg>
        <pc:picChg chg="add mod">
          <ac:chgData name="IMargetts19" userId="3d233af3-34e1-4354-958d-44a71ca5e487" providerId="ADAL" clId="{CFE5DE29-41CA-41F0-8276-61593A64D3B4}" dt="2025-03-30T17:01:53.598" v="7568" actId="962"/>
          <ac:picMkLst>
            <pc:docMk/>
            <pc:sldMk cId="1161423320" sldId="307"/>
            <ac:picMk id="12" creationId="{C89EC014-4D59-EFA2-9076-55B70729B487}"/>
          </ac:picMkLst>
        </pc:picChg>
        <pc:picChg chg="add mod">
          <ac:chgData name="IMargetts19" userId="3d233af3-34e1-4354-958d-44a71ca5e487" providerId="ADAL" clId="{CFE5DE29-41CA-41F0-8276-61593A64D3B4}" dt="2025-03-30T17:04:08.796" v="7571" actId="962"/>
          <ac:picMkLst>
            <pc:docMk/>
            <pc:sldMk cId="1161423320" sldId="307"/>
            <ac:picMk id="14" creationId="{04C4C09E-D77B-4020-92EE-8318409719A4}"/>
          </ac:picMkLst>
        </pc:picChg>
        <pc:cxnChg chg="add">
          <ac:chgData name="IMargetts19" userId="3d233af3-34e1-4354-958d-44a71ca5e487" providerId="ADAL" clId="{CFE5DE29-41CA-41F0-8276-61593A64D3B4}" dt="2025-03-30T17:09:51.359" v="7951" actId="11529"/>
          <ac:cxnSpMkLst>
            <pc:docMk/>
            <pc:sldMk cId="1161423320" sldId="307"/>
            <ac:cxnSpMk id="21" creationId="{B6CAE1A6-DD29-9913-54C5-0A0C76755142}"/>
          </ac:cxnSpMkLst>
        </pc:cxnChg>
        <pc:cxnChg chg="add">
          <ac:chgData name="IMargetts19" userId="3d233af3-34e1-4354-958d-44a71ca5e487" providerId="ADAL" clId="{CFE5DE29-41CA-41F0-8276-61593A64D3B4}" dt="2025-03-30T17:09:59.066" v="7952" actId="11529"/>
          <ac:cxnSpMkLst>
            <pc:docMk/>
            <pc:sldMk cId="1161423320" sldId="307"/>
            <ac:cxnSpMk id="23" creationId="{2F8954BE-A607-C080-EFFE-10B3DBFA82AF}"/>
          </ac:cxnSpMkLst>
        </pc:cxnChg>
      </pc:sldChg>
      <pc:sldChg chg="addSp delSp modSp new mod modNotesTx">
        <pc:chgData name="IMargetts19" userId="3d233af3-34e1-4354-958d-44a71ca5e487" providerId="ADAL" clId="{CFE5DE29-41CA-41F0-8276-61593A64D3B4}" dt="2025-03-30T18:09:19.374" v="10169" actId="20577"/>
        <pc:sldMkLst>
          <pc:docMk/>
          <pc:sldMk cId="2412514833" sldId="308"/>
        </pc:sldMkLst>
        <pc:spChg chg="mod">
          <ac:chgData name="IMargetts19" userId="3d233af3-34e1-4354-958d-44a71ca5e487" providerId="ADAL" clId="{CFE5DE29-41CA-41F0-8276-61593A64D3B4}" dt="2025-03-30T18:09:19.374" v="10169" actId="20577"/>
          <ac:spMkLst>
            <pc:docMk/>
            <pc:sldMk cId="2412514833" sldId="308"/>
            <ac:spMk id="2" creationId="{5F14EE1F-F8F5-3B37-FD9E-844F44972A97}"/>
          </ac:spMkLst>
        </pc:spChg>
        <pc:spChg chg="del">
          <ac:chgData name="IMargetts19" userId="3d233af3-34e1-4354-958d-44a71ca5e487" providerId="ADAL" clId="{CFE5DE29-41CA-41F0-8276-61593A64D3B4}" dt="2025-03-30T17:17:38.076" v="8455" actId="478"/>
          <ac:spMkLst>
            <pc:docMk/>
            <pc:sldMk cId="2412514833" sldId="308"/>
            <ac:spMk id="3" creationId="{311C8BEC-0FDC-02CF-5142-8D556FC6951E}"/>
          </ac:spMkLst>
        </pc:spChg>
        <pc:spChg chg="add mod">
          <ac:chgData name="IMargetts19" userId="3d233af3-34e1-4354-958d-44a71ca5e487" providerId="ADAL" clId="{CFE5DE29-41CA-41F0-8276-61593A64D3B4}" dt="2025-03-30T18:09:10.526" v="10154" actId="1076"/>
          <ac:spMkLst>
            <pc:docMk/>
            <pc:sldMk cId="2412514833" sldId="308"/>
            <ac:spMk id="3" creationId="{67442068-C1A7-7531-004D-B603E9097A7D}"/>
          </ac:spMkLst>
        </pc:spChg>
        <pc:spChg chg="del mod">
          <ac:chgData name="IMargetts19" userId="3d233af3-34e1-4354-958d-44a71ca5e487" providerId="ADAL" clId="{CFE5DE29-41CA-41F0-8276-61593A64D3B4}" dt="2025-03-30T17:10:48.446" v="8023" actId="478"/>
          <ac:spMkLst>
            <pc:docMk/>
            <pc:sldMk cId="2412514833" sldId="308"/>
            <ac:spMk id="4" creationId="{7DBFC660-3A67-2EAD-A057-FF9D7D1EB691}"/>
          </ac:spMkLst>
        </pc:spChg>
        <pc:spChg chg="add del mod">
          <ac:chgData name="IMargetts19" userId="3d233af3-34e1-4354-958d-44a71ca5e487" providerId="ADAL" clId="{CFE5DE29-41CA-41F0-8276-61593A64D3B4}" dt="2025-03-30T18:08:29.749" v="10081" actId="478"/>
          <ac:spMkLst>
            <pc:docMk/>
            <pc:sldMk cId="2412514833" sldId="308"/>
            <ac:spMk id="4" creationId="{848D1BD2-245E-9F32-B009-9F13F0B7EDDB}"/>
          </ac:spMkLst>
        </pc:spChg>
        <pc:spChg chg="mod">
          <ac:chgData name="IMargetts19" userId="3d233af3-34e1-4354-958d-44a71ca5e487" providerId="ADAL" clId="{CFE5DE29-41CA-41F0-8276-61593A64D3B4}" dt="2025-03-30T17:21:46.656" v="8787" actId="1076"/>
          <ac:spMkLst>
            <pc:docMk/>
            <pc:sldMk cId="2412514833" sldId="308"/>
            <ac:spMk id="5" creationId="{4A1173A1-5C84-51FC-A683-FB75CF48B52B}"/>
          </ac:spMkLst>
        </pc:spChg>
        <pc:spChg chg="mod">
          <ac:chgData name="IMargetts19" userId="3d233af3-34e1-4354-958d-44a71ca5e487" providerId="ADAL" clId="{CFE5DE29-41CA-41F0-8276-61593A64D3B4}" dt="2025-03-30T17:21:43.935" v="8786" actId="1076"/>
          <ac:spMkLst>
            <pc:docMk/>
            <pc:sldMk cId="2412514833" sldId="308"/>
            <ac:spMk id="6" creationId="{D2C51109-075C-9D14-9159-47BE293BE93C}"/>
          </ac:spMkLst>
        </pc:spChg>
        <pc:spChg chg="add del mod">
          <ac:chgData name="IMargetts19" userId="3d233af3-34e1-4354-958d-44a71ca5e487" providerId="ADAL" clId="{CFE5DE29-41CA-41F0-8276-61593A64D3B4}" dt="2025-03-30T17:10:52.309" v="8024" actId="478"/>
          <ac:spMkLst>
            <pc:docMk/>
            <pc:sldMk cId="2412514833" sldId="308"/>
            <ac:spMk id="8" creationId="{D447FE5B-47DE-993F-FFEF-6BC43B93A568}"/>
          </ac:spMkLst>
        </pc:spChg>
        <pc:spChg chg="add mod">
          <ac:chgData name="IMargetts19" userId="3d233af3-34e1-4354-958d-44a71ca5e487" providerId="ADAL" clId="{CFE5DE29-41CA-41F0-8276-61593A64D3B4}" dt="2025-03-30T17:21:35.463" v="8783" actId="1076"/>
          <ac:spMkLst>
            <pc:docMk/>
            <pc:sldMk cId="2412514833" sldId="308"/>
            <ac:spMk id="9" creationId="{CAD70439-148C-7CF7-5FC4-410F9F7EFAF2}"/>
          </ac:spMkLst>
        </pc:spChg>
        <pc:spChg chg="add mod">
          <ac:chgData name="IMargetts19" userId="3d233af3-34e1-4354-958d-44a71ca5e487" providerId="ADAL" clId="{CFE5DE29-41CA-41F0-8276-61593A64D3B4}" dt="2025-03-30T17:21:39.856" v="8785" actId="1076"/>
          <ac:spMkLst>
            <pc:docMk/>
            <pc:sldMk cId="2412514833" sldId="308"/>
            <ac:spMk id="10" creationId="{88FADD46-9480-61FE-5A41-B9EDF835D6B1}"/>
          </ac:spMkLst>
        </pc:spChg>
        <pc:spChg chg="add mod">
          <ac:chgData name="IMargetts19" userId="3d233af3-34e1-4354-958d-44a71ca5e487" providerId="ADAL" clId="{CFE5DE29-41CA-41F0-8276-61593A64D3B4}" dt="2025-03-30T18:09:07.103" v="10153" actId="1076"/>
          <ac:spMkLst>
            <pc:docMk/>
            <pc:sldMk cId="2412514833" sldId="308"/>
            <ac:spMk id="11" creationId="{A46ABE06-3384-DDD4-A717-2FFEC41A4AF6}"/>
          </ac:spMkLst>
        </pc:spChg>
      </pc:sldChg>
      <pc:sldChg chg="modSp add mod">
        <pc:chgData name="IMargetts19" userId="3d233af3-34e1-4354-958d-44a71ca5e487" providerId="ADAL" clId="{CFE5DE29-41CA-41F0-8276-61593A64D3B4}" dt="2025-03-30T18:13:14.878" v="10229" actId="404"/>
        <pc:sldMkLst>
          <pc:docMk/>
          <pc:sldMk cId="190631067" sldId="309"/>
        </pc:sldMkLst>
        <pc:spChg chg="mod">
          <ac:chgData name="IMargetts19" userId="3d233af3-34e1-4354-958d-44a71ca5e487" providerId="ADAL" clId="{CFE5DE29-41CA-41F0-8276-61593A64D3B4}" dt="2025-03-30T18:13:14.878" v="10229" actId="404"/>
          <ac:spMkLst>
            <pc:docMk/>
            <pc:sldMk cId="190631067" sldId="309"/>
            <ac:spMk id="6" creationId="{56E4D6C7-D5D7-8BBD-3510-88ABD44C54B4}"/>
          </ac:spMkLst>
        </pc:spChg>
        <pc:spChg chg="mod">
          <ac:chgData name="IMargetts19" userId="3d233af3-34e1-4354-958d-44a71ca5e487" providerId="ADAL" clId="{CFE5DE29-41CA-41F0-8276-61593A64D3B4}" dt="2025-03-30T18:11:11.592" v="10221" actId="20577"/>
          <ac:spMkLst>
            <pc:docMk/>
            <pc:sldMk cId="190631067" sldId="309"/>
            <ac:spMk id="179" creationId="{7E3BE96C-B645-0AF4-C69C-A50EAEF97BDB}"/>
          </ac:spMkLst>
        </pc:spChg>
        <pc:spChg chg="mod">
          <ac:chgData name="IMargetts19" userId="3d233af3-34e1-4354-958d-44a71ca5e487" providerId="ADAL" clId="{CFE5DE29-41CA-41F0-8276-61593A64D3B4}" dt="2025-03-30T18:11:22.685" v="10223" actId="20577"/>
          <ac:spMkLst>
            <pc:docMk/>
            <pc:sldMk cId="190631067" sldId="309"/>
            <ac:spMk id="180" creationId="{9B776932-9FC8-3024-2283-94B9534BC80F}"/>
          </ac:spMkLst>
        </pc:spChg>
        <pc:picChg chg="mod">
          <ac:chgData name="IMargetts19" userId="3d233af3-34e1-4354-958d-44a71ca5e487" providerId="ADAL" clId="{CFE5DE29-41CA-41F0-8276-61593A64D3B4}" dt="2025-03-30T18:12:26.233" v="10224" actId="14826"/>
          <ac:picMkLst>
            <pc:docMk/>
            <pc:sldMk cId="190631067" sldId="309"/>
            <ac:picMk id="181" creationId="{2DC62F7E-D91B-03EC-E8BA-FF95ED2ECA64}"/>
          </ac:picMkLst>
        </pc:picChg>
      </pc:sldChg>
      <pc:sldChg chg="addSp delSp modSp add mod">
        <pc:chgData name="IMargetts19" userId="3d233af3-34e1-4354-958d-44a71ca5e487" providerId="ADAL" clId="{CFE5DE29-41CA-41F0-8276-61593A64D3B4}" dt="2025-03-30T18:29:54.079" v="11233" actId="20577"/>
        <pc:sldMkLst>
          <pc:docMk/>
          <pc:sldMk cId="1060742611" sldId="310"/>
        </pc:sldMkLst>
        <pc:spChg chg="mod">
          <ac:chgData name="IMargetts19" userId="3d233af3-34e1-4354-958d-44a71ca5e487" providerId="ADAL" clId="{CFE5DE29-41CA-41F0-8276-61593A64D3B4}" dt="2025-03-30T18:24:00.472" v="10738"/>
          <ac:spMkLst>
            <pc:docMk/>
            <pc:sldMk cId="1060742611" sldId="310"/>
            <ac:spMk id="2" creationId="{5D5FEAB8-537C-9942-4FB7-3E1D1E9CBEB5}"/>
          </ac:spMkLst>
        </pc:spChg>
        <pc:spChg chg="mod">
          <ac:chgData name="IMargetts19" userId="3d233af3-34e1-4354-958d-44a71ca5e487" providerId="ADAL" clId="{CFE5DE29-41CA-41F0-8276-61593A64D3B4}" dt="2025-03-30T18:24:09.872" v="10741" actId="1076"/>
          <ac:spMkLst>
            <pc:docMk/>
            <pc:sldMk cId="1060742611" sldId="310"/>
            <ac:spMk id="3" creationId="{B6225901-73BB-2B26-3323-E56D91E9EF33}"/>
          </ac:spMkLst>
        </pc:spChg>
        <pc:spChg chg="add mod">
          <ac:chgData name="IMargetts19" userId="3d233af3-34e1-4354-958d-44a71ca5e487" providerId="ADAL" clId="{CFE5DE29-41CA-41F0-8276-61593A64D3B4}" dt="2025-03-30T18:26:17.869" v="10826" actId="20577"/>
          <ac:spMkLst>
            <pc:docMk/>
            <pc:sldMk cId="1060742611" sldId="310"/>
            <ac:spMk id="4" creationId="{016DB341-3E7F-FE53-6333-66279C823E28}"/>
          </ac:spMkLst>
        </pc:spChg>
        <pc:spChg chg="del">
          <ac:chgData name="IMargetts19" userId="3d233af3-34e1-4354-958d-44a71ca5e487" providerId="ADAL" clId="{CFE5DE29-41CA-41F0-8276-61593A64D3B4}" dt="2025-03-30T18:16:19.934" v="10243" actId="478"/>
          <ac:spMkLst>
            <pc:docMk/>
            <pc:sldMk cId="1060742611" sldId="310"/>
            <ac:spMk id="7" creationId="{2E780BB6-BF8E-637B-FE3A-1BE668299C70}"/>
          </ac:spMkLst>
        </pc:spChg>
        <pc:spChg chg="mod">
          <ac:chgData name="IMargetts19" userId="3d233af3-34e1-4354-958d-44a71ca5e487" providerId="ADAL" clId="{CFE5DE29-41CA-41F0-8276-61593A64D3B4}" dt="2025-03-30T18:29:28.127" v="11198" actId="1076"/>
          <ac:spMkLst>
            <pc:docMk/>
            <pc:sldMk cId="1060742611" sldId="310"/>
            <ac:spMk id="8" creationId="{948F687C-1C12-9054-428A-EA9A0079D006}"/>
          </ac:spMkLst>
        </pc:spChg>
        <pc:spChg chg="mod">
          <ac:chgData name="IMargetts19" userId="3d233af3-34e1-4354-958d-44a71ca5e487" providerId="ADAL" clId="{CFE5DE29-41CA-41F0-8276-61593A64D3B4}" dt="2025-03-30T18:29:54.079" v="11233" actId="20577"/>
          <ac:spMkLst>
            <pc:docMk/>
            <pc:sldMk cId="1060742611" sldId="310"/>
            <ac:spMk id="9" creationId="{272F7970-812C-6CBA-24D7-0D2D6F3ECB57}"/>
          </ac:spMkLst>
        </pc:spChg>
        <pc:picChg chg="mod">
          <ac:chgData name="IMargetts19" userId="3d233af3-34e1-4354-958d-44a71ca5e487" providerId="ADAL" clId="{CFE5DE29-41CA-41F0-8276-61593A64D3B4}" dt="2025-03-30T18:14:55.731" v="10231" actId="14826"/>
          <ac:picMkLst>
            <pc:docMk/>
            <pc:sldMk cId="1060742611" sldId="310"/>
            <ac:picMk id="6" creationId="{445BC28E-6068-23D6-16DC-7E983BB939DB}"/>
          </ac:picMkLst>
        </pc:picChg>
      </pc:sldChg>
      <pc:sldChg chg="addSp delSp modSp add mod">
        <pc:chgData name="IMargetts19" userId="3d233af3-34e1-4354-958d-44a71ca5e487" providerId="ADAL" clId="{CFE5DE29-41CA-41F0-8276-61593A64D3B4}" dt="2025-03-30T21:27:46.164" v="16366" actId="1076"/>
        <pc:sldMkLst>
          <pc:docMk/>
          <pc:sldMk cId="2676868749" sldId="311"/>
        </pc:sldMkLst>
        <pc:spChg chg="add mod">
          <ac:chgData name="IMargetts19" userId="3d233af3-34e1-4354-958d-44a71ca5e487" providerId="ADAL" clId="{CFE5DE29-41CA-41F0-8276-61593A64D3B4}" dt="2025-03-30T18:33:02.093" v="11345" actId="14100"/>
          <ac:spMkLst>
            <pc:docMk/>
            <pc:sldMk cId="2676868749" sldId="311"/>
            <ac:spMk id="2" creationId="{20DE6975-5491-0093-8F03-31FF302934CB}"/>
          </ac:spMkLst>
        </pc:spChg>
        <pc:spChg chg="mod">
          <ac:chgData name="IMargetts19" userId="3d233af3-34e1-4354-958d-44a71ca5e487" providerId="ADAL" clId="{CFE5DE29-41CA-41F0-8276-61593A64D3B4}" dt="2025-03-30T18:31:49.597" v="11263" actId="20577"/>
          <ac:spMkLst>
            <pc:docMk/>
            <pc:sldMk cId="2676868749" sldId="311"/>
            <ac:spMk id="7" creationId="{2B9BE0CA-B09E-35D6-7764-4319DD370B54}"/>
          </ac:spMkLst>
        </pc:spChg>
        <pc:spChg chg="del">
          <ac:chgData name="IMargetts19" userId="3d233af3-34e1-4354-958d-44a71ca5e487" providerId="ADAL" clId="{CFE5DE29-41CA-41F0-8276-61593A64D3B4}" dt="2025-03-30T18:32:11.700" v="11267" actId="478"/>
          <ac:spMkLst>
            <pc:docMk/>
            <pc:sldMk cId="2676868749" sldId="311"/>
            <ac:spMk id="9" creationId="{D897C6BA-F15E-A9F5-7ED8-F5812188D0C3}"/>
          </ac:spMkLst>
        </pc:spChg>
        <pc:spChg chg="del mod">
          <ac:chgData name="IMargetts19" userId="3d233af3-34e1-4354-958d-44a71ca5e487" providerId="ADAL" clId="{CFE5DE29-41CA-41F0-8276-61593A64D3B4}" dt="2025-03-30T18:32:09.921" v="11266" actId="478"/>
          <ac:spMkLst>
            <pc:docMk/>
            <pc:sldMk cId="2676868749" sldId="311"/>
            <ac:spMk id="10" creationId="{F8D9DB86-26C9-3A0B-167D-198D9F3DFB3F}"/>
          </ac:spMkLst>
        </pc:spChg>
        <pc:spChg chg="mod">
          <ac:chgData name="IMargetts19" userId="3d233af3-34e1-4354-958d-44a71ca5e487" providerId="ADAL" clId="{CFE5DE29-41CA-41F0-8276-61593A64D3B4}" dt="2025-03-30T21:27:46.164" v="16366" actId="1076"/>
          <ac:spMkLst>
            <pc:docMk/>
            <pc:sldMk cId="2676868749" sldId="311"/>
            <ac:spMk id="11" creationId="{12270279-B792-79D9-0DF0-F85B597973D7}"/>
          </ac:spMkLst>
        </pc:spChg>
        <pc:picChg chg="mod">
          <ac:chgData name="IMargetts19" userId="3d233af3-34e1-4354-958d-44a71ca5e487" providerId="ADAL" clId="{CFE5DE29-41CA-41F0-8276-61593A64D3B4}" dt="2025-03-30T18:31:38.696" v="11235" actId="14826"/>
          <ac:picMkLst>
            <pc:docMk/>
            <pc:sldMk cId="2676868749" sldId="311"/>
            <ac:picMk id="6" creationId="{28A222BC-FE5E-09F1-4E1A-E618E5DE68E5}"/>
          </ac:picMkLst>
        </pc:picChg>
      </pc:sldChg>
      <pc:sldChg chg="addSp delSp modSp add mod">
        <pc:chgData name="IMargetts19" userId="3d233af3-34e1-4354-958d-44a71ca5e487" providerId="ADAL" clId="{CFE5DE29-41CA-41F0-8276-61593A64D3B4}" dt="2025-03-30T21:22:27.693" v="15901" actId="20577"/>
        <pc:sldMkLst>
          <pc:docMk/>
          <pc:sldMk cId="978405700" sldId="312"/>
        </pc:sldMkLst>
        <pc:spChg chg="del">
          <ac:chgData name="IMargetts19" userId="3d233af3-34e1-4354-958d-44a71ca5e487" providerId="ADAL" clId="{CFE5DE29-41CA-41F0-8276-61593A64D3B4}" dt="2025-03-30T18:37:28.274" v="11918" actId="478"/>
          <ac:spMkLst>
            <pc:docMk/>
            <pc:sldMk cId="978405700" sldId="312"/>
            <ac:spMk id="2" creationId="{79EA2365-FDE4-95DD-478B-ADAF1820F15F}"/>
          </ac:spMkLst>
        </pc:spChg>
        <pc:spChg chg="add mod">
          <ac:chgData name="IMargetts19" userId="3d233af3-34e1-4354-958d-44a71ca5e487" providerId="ADAL" clId="{CFE5DE29-41CA-41F0-8276-61593A64D3B4}" dt="2025-03-30T21:22:27.693" v="15901" actId="20577"/>
          <ac:spMkLst>
            <pc:docMk/>
            <pc:sldMk cId="978405700" sldId="312"/>
            <ac:spMk id="3" creationId="{CD7FE785-62D8-58ED-02A3-E335ED4A628D}"/>
          </ac:spMkLst>
        </pc:spChg>
        <pc:spChg chg="mod">
          <ac:chgData name="IMargetts19" userId="3d233af3-34e1-4354-958d-44a71ca5e487" providerId="ADAL" clId="{CFE5DE29-41CA-41F0-8276-61593A64D3B4}" dt="2025-03-30T18:42:59.211" v="12739" actId="1076"/>
          <ac:spMkLst>
            <pc:docMk/>
            <pc:sldMk cId="978405700" sldId="312"/>
            <ac:spMk id="7" creationId="{20CBCD73-7E7D-AE81-5277-27EDD6AE854F}"/>
          </ac:spMkLst>
        </pc:spChg>
        <pc:spChg chg="mod">
          <ac:chgData name="IMargetts19" userId="3d233af3-34e1-4354-958d-44a71ca5e487" providerId="ADAL" clId="{CFE5DE29-41CA-41F0-8276-61593A64D3B4}" dt="2025-03-30T21:21:23.597" v="15849" actId="20577"/>
          <ac:spMkLst>
            <pc:docMk/>
            <pc:sldMk cId="978405700" sldId="312"/>
            <ac:spMk id="11" creationId="{A9B0E900-D361-CCF2-FF9E-E750154F8AE7}"/>
          </ac:spMkLst>
        </pc:spChg>
        <pc:picChg chg="mod">
          <ac:chgData name="IMargetts19" userId="3d233af3-34e1-4354-958d-44a71ca5e487" providerId="ADAL" clId="{CFE5DE29-41CA-41F0-8276-61593A64D3B4}" dt="2025-03-30T18:44:20.506" v="12748" actId="14100"/>
          <ac:picMkLst>
            <pc:docMk/>
            <pc:sldMk cId="978405700" sldId="312"/>
            <ac:picMk id="6" creationId="{F387FF84-A233-9EDC-8BDC-BFA892613F8E}"/>
          </ac:picMkLst>
        </pc:picChg>
      </pc:sldChg>
      <pc:sldChg chg="addSp modSp new mod">
        <pc:chgData name="IMargetts19" userId="3d233af3-34e1-4354-958d-44a71ca5e487" providerId="ADAL" clId="{CFE5DE29-41CA-41F0-8276-61593A64D3B4}" dt="2025-03-30T18:48:09.282" v="12962" actId="1076"/>
        <pc:sldMkLst>
          <pc:docMk/>
          <pc:sldMk cId="910271954" sldId="313"/>
        </pc:sldMkLst>
        <pc:spChg chg="mod">
          <ac:chgData name="IMargetts19" userId="3d233af3-34e1-4354-958d-44a71ca5e487" providerId="ADAL" clId="{CFE5DE29-41CA-41F0-8276-61593A64D3B4}" dt="2025-03-30T18:46:50.410" v="12856" actId="1076"/>
          <ac:spMkLst>
            <pc:docMk/>
            <pc:sldMk cId="910271954" sldId="313"/>
            <ac:spMk id="2" creationId="{5E43DABD-3132-055A-B3B4-DF98E2179817}"/>
          </ac:spMkLst>
        </pc:spChg>
        <pc:spChg chg="mod">
          <ac:chgData name="IMargetts19" userId="3d233af3-34e1-4354-958d-44a71ca5e487" providerId="ADAL" clId="{CFE5DE29-41CA-41F0-8276-61593A64D3B4}" dt="2025-03-30T18:46:52.460" v="12858" actId="1076"/>
          <ac:spMkLst>
            <pc:docMk/>
            <pc:sldMk cId="910271954" sldId="313"/>
            <ac:spMk id="3" creationId="{4B3F5248-7EAD-D5BC-019C-EDE39F1A6D5E}"/>
          </ac:spMkLst>
        </pc:spChg>
        <pc:spChg chg="mod">
          <ac:chgData name="IMargetts19" userId="3d233af3-34e1-4354-958d-44a71ca5e487" providerId="ADAL" clId="{CFE5DE29-41CA-41F0-8276-61593A64D3B4}" dt="2025-03-30T18:45:47.146" v="12768" actId="1076"/>
          <ac:spMkLst>
            <pc:docMk/>
            <pc:sldMk cId="910271954" sldId="313"/>
            <ac:spMk id="4" creationId="{BDDE0002-7A47-4272-4EF2-14B7BA1582C6}"/>
          </ac:spMkLst>
        </pc:spChg>
        <pc:spChg chg="mod">
          <ac:chgData name="IMargetts19" userId="3d233af3-34e1-4354-958d-44a71ca5e487" providerId="ADAL" clId="{CFE5DE29-41CA-41F0-8276-61593A64D3B4}" dt="2025-03-30T18:46:10.576" v="12798" actId="113"/>
          <ac:spMkLst>
            <pc:docMk/>
            <pc:sldMk cId="910271954" sldId="313"/>
            <ac:spMk id="5" creationId="{7CED1E86-76B4-10BC-28A8-EFDF40E3E926}"/>
          </ac:spMkLst>
        </pc:spChg>
        <pc:spChg chg="mod">
          <ac:chgData name="IMargetts19" userId="3d233af3-34e1-4354-958d-44a71ca5e487" providerId="ADAL" clId="{CFE5DE29-41CA-41F0-8276-61593A64D3B4}" dt="2025-03-30T18:48:06.020" v="12961" actId="1076"/>
          <ac:spMkLst>
            <pc:docMk/>
            <pc:sldMk cId="910271954" sldId="313"/>
            <ac:spMk id="6" creationId="{A002DCAD-D738-58F0-641C-31F1B7E3CB03}"/>
          </ac:spMkLst>
        </pc:spChg>
        <pc:spChg chg="mod">
          <ac:chgData name="IMargetts19" userId="3d233af3-34e1-4354-958d-44a71ca5e487" providerId="ADAL" clId="{CFE5DE29-41CA-41F0-8276-61593A64D3B4}" dt="2025-03-30T18:48:09.282" v="12962" actId="1076"/>
          <ac:spMkLst>
            <pc:docMk/>
            <pc:sldMk cId="910271954" sldId="313"/>
            <ac:spMk id="7" creationId="{A3897F71-C596-DD48-4A55-DE88C82BE9B3}"/>
          </ac:spMkLst>
        </pc:spChg>
        <pc:spChg chg="add mod">
          <ac:chgData name="IMargetts19" userId="3d233af3-34e1-4354-958d-44a71ca5e487" providerId="ADAL" clId="{CFE5DE29-41CA-41F0-8276-61593A64D3B4}" dt="2025-03-30T18:48:02.221" v="12960" actId="1076"/>
          <ac:spMkLst>
            <pc:docMk/>
            <pc:sldMk cId="910271954" sldId="313"/>
            <ac:spMk id="8" creationId="{1705E86A-7D27-96A9-79E1-6FD0320477F7}"/>
          </ac:spMkLst>
        </pc:spChg>
      </pc:sldChg>
      <pc:sldChg chg="modSp add mod">
        <pc:chgData name="IMargetts19" userId="3d233af3-34e1-4354-958d-44a71ca5e487" providerId="ADAL" clId="{CFE5DE29-41CA-41F0-8276-61593A64D3B4}" dt="2025-03-30T18:55:20.279" v="13231" actId="14826"/>
        <pc:sldMkLst>
          <pc:docMk/>
          <pc:sldMk cId="4262748507" sldId="314"/>
        </pc:sldMkLst>
        <pc:spChg chg="mod">
          <ac:chgData name="IMargetts19" userId="3d233af3-34e1-4354-958d-44a71ca5e487" providerId="ADAL" clId="{CFE5DE29-41CA-41F0-8276-61593A64D3B4}" dt="2025-03-30T18:54:05.165" v="13230" actId="404"/>
          <ac:spMkLst>
            <pc:docMk/>
            <pc:sldMk cId="4262748507" sldId="314"/>
            <ac:spMk id="6" creationId="{39199E77-AFC9-8D0C-2FB3-B8CC566F1128}"/>
          </ac:spMkLst>
        </pc:spChg>
        <pc:spChg chg="mod">
          <ac:chgData name="IMargetts19" userId="3d233af3-34e1-4354-958d-44a71ca5e487" providerId="ADAL" clId="{CFE5DE29-41CA-41F0-8276-61593A64D3B4}" dt="2025-03-30T18:53:34.270" v="13223" actId="20577"/>
          <ac:spMkLst>
            <pc:docMk/>
            <pc:sldMk cId="4262748507" sldId="314"/>
            <ac:spMk id="179" creationId="{C83FE362-EF0F-0AA6-E93F-5178920B4E1C}"/>
          </ac:spMkLst>
        </pc:spChg>
        <pc:spChg chg="mod">
          <ac:chgData name="IMargetts19" userId="3d233af3-34e1-4354-958d-44a71ca5e487" providerId="ADAL" clId="{CFE5DE29-41CA-41F0-8276-61593A64D3B4}" dt="2025-03-30T18:53:08.509" v="13168" actId="20577"/>
          <ac:spMkLst>
            <pc:docMk/>
            <pc:sldMk cId="4262748507" sldId="314"/>
            <ac:spMk id="180" creationId="{0AE8EF7B-ABBD-D7CA-3D13-B699EB8A1E96}"/>
          </ac:spMkLst>
        </pc:spChg>
        <pc:picChg chg="mod">
          <ac:chgData name="IMargetts19" userId="3d233af3-34e1-4354-958d-44a71ca5e487" providerId="ADAL" clId="{CFE5DE29-41CA-41F0-8276-61593A64D3B4}" dt="2025-03-30T18:55:20.279" v="13231" actId="14826"/>
          <ac:picMkLst>
            <pc:docMk/>
            <pc:sldMk cId="4262748507" sldId="314"/>
            <ac:picMk id="181" creationId="{0046BF3C-0ADF-0F7C-B16A-C1F70FCD10DC}"/>
          </ac:picMkLst>
        </pc:picChg>
      </pc:sldChg>
      <pc:sldChg chg="modSp new mod modTransition modAnim">
        <pc:chgData name="IMargetts19" userId="3d233af3-34e1-4354-958d-44a71ca5e487" providerId="ADAL" clId="{CFE5DE29-41CA-41F0-8276-61593A64D3B4}" dt="2025-03-30T21:52:49.249" v="16371"/>
        <pc:sldMkLst>
          <pc:docMk/>
          <pc:sldMk cId="3782399551" sldId="315"/>
        </pc:sldMkLst>
        <pc:spChg chg="mod">
          <ac:chgData name="IMargetts19" userId="3d233af3-34e1-4354-958d-44a71ca5e487" providerId="ADAL" clId="{CFE5DE29-41CA-41F0-8276-61593A64D3B4}" dt="2025-03-30T18:56:25.383" v="13293" actId="1076"/>
          <ac:spMkLst>
            <pc:docMk/>
            <pc:sldMk cId="3782399551" sldId="315"/>
            <ac:spMk id="2" creationId="{5C924CCB-AE78-520E-E9E9-4C6743DB6A95}"/>
          </ac:spMkLst>
        </pc:spChg>
        <pc:spChg chg="mod">
          <ac:chgData name="IMargetts19" userId="3d233af3-34e1-4354-958d-44a71ca5e487" providerId="ADAL" clId="{CFE5DE29-41CA-41F0-8276-61593A64D3B4}" dt="2025-03-30T20:58:53.880" v="13510" actId="1076"/>
          <ac:spMkLst>
            <pc:docMk/>
            <pc:sldMk cId="3782399551" sldId="315"/>
            <ac:spMk id="3" creationId="{16D48B4F-6EAC-AB29-7CDD-AEE78FD8FDD3}"/>
          </ac:spMkLst>
        </pc:spChg>
      </pc:sldChg>
      <pc:sldChg chg="addSp delSp modSp add mod">
        <pc:chgData name="IMargetts19" userId="3d233af3-34e1-4354-958d-44a71ca5e487" providerId="ADAL" clId="{CFE5DE29-41CA-41F0-8276-61593A64D3B4}" dt="2025-03-30T21:07:29.236" v="14184" actId="962"/>
        <pc:sldMkLst>
          <pc:docMk/>
          <pc:sldMk cId="3717799271" sldId="316"/>
        </pc:sldMkLst>
        <pc:spChg chg="mod">
          <ac:chgData name="IMargetts19" userId="3d233af3-34e1-4354-958d-44a71ca5e487" providerId="ADAL" clId="{CFE5DE29-41CA-41F0-8276-61593A64D3B4}" dt="2025-03-30T21:00:05.366" v="13526" actId="20577"/>
          <ac:spMkLst>
            <pc:docMk/>
            <pc:sldMk cId="3717799271" sldId="316"/>
            <ac:spMk id="2" creationId="{D0580BA1-F7CA-8DE4-DB05-BF9D8635A741}"/>
          </ac:spMkLst>
        </pc:spChg>
        <pc:spChg chg="del mod">
          <ac:chgData name="IMargetts19" userId="3d233af3-34e1-4354-958d-44a71ca5e487" providerId="ADAL" clId="{CFE5DE29-41CA-41F0-8276-61593A64D3B4}" dt="2025-03-30T21:03:42.598" v="14132" actId="478"/>
          <ac:spMkLst>
            <pc:docMk/>
            <pc:sldMk cId="3717799271" sldId="316"/>
            <ac:spMk id="3" creationId="{1EFABEAE-BF71-09B0-5940-7942B132DA0F}"/>
          </ac:spMkLst>
        </pc:spChg>
        <pc:spChg chg="add del mod">
          <ac:chgData name="IMargetts19" userId="3d233af3-34e1-4354-958d-44a71ca5e487" providerId="ADAL" clId="{CFE5DE29-41CA-41F0-8276-61593A64D3B4}" dt="2025-03-30T21:05:04.975" v="14171" actId="478"/>
          <ac:spMkLst>
            <pc:docMk/>
            <pc:sldMk cId="3717799271" sldId="316"/>
            <ac:spMk id="4" creationId="{0D2C0544-AAE4-41C6-3A18-F2EDF7BCD649}"/>
          </ac:spMkLst>
        </pc:spChg>
        <pc:spChg chg="mod">
          <ac:chgData name="IMargetts19" userId="3d233af3-34e1-4354-958d-44a71ca5e487" providerId="ADAL" clId="{CFE5DE29-41CA-41F0-8276-61593A64D3B4}" dt="2025-03-30T21:05:10.945" v="14173" actId="1076"/>
          <ac:spMkLst>
            <pc:docMk/>
            <pc:sldMk cId="3717799271" sldId="316"/>
            <ac:spMk id="7" creationId="{1A5AB73A-D02A-626C-467C-108BFAB14679}"/>
          </ac:spMkLst>
        </pc:spChg>
        <pc:spChg chg="del mod">
          <ac:chgData name="IMargetts19" userId="3d233af3-34e1-4354-958d-44a71ca5e487" providerId="ADAL" clId="{CFE5DE29-41CA-41F0-8276-61593A64D3B4}" dt="2025-03-30T21:04:43.699" v="14168" actId="478"/>
          <ac:spMkLst>
            <pc:docMk/>
            <pc:sldMk cId="3717799271" sldId="316"/>
            <ac:spMk id="8" creationId="{D3793259-F25A-AEBA-82CD-FF61338CE7EE}"/>
          </ac:spMkLst>
        </pc:spChg>
        <pc:spChg chg="add del mod">
          <ac:chgData name="IMargetts19" userId="3d233af3-34e1-4354-958d-44a71ca5e487" providerId="ADAL" clId="{CFE5DE29-41CA-41F0-8276-61593A64D3B4}" dt="2025-03-30T21:07:04.527" v="14178" actId="931"/>
          <ac:spMkLst>
            <pc:docMk/>
            <pc:sldMk cId="3717799271" sldId="316"/>
            <ac:spMk id="9" creationId="{C417F205-B461-616D-3243-E78951F82F3A}"/>
          </ac:spMkLst>
        </pc:spChg>
        <pc:spChg chg="add del mod">
          <ac:chgData name="IMargetts19" userId="3d233af3-34e1-4354-958d-44a71ca5e487" providerId="ADAL" clId="{CFE5DE29-41CA-41F0-8276-61593A64D3B4}" dt="2025-03-30T21:07:28.355" v="14182" actId="931"/>
          <ac:spMkLst>
            <pc:docMk/>
            <pc:sldMk cId="3717799271" sldId="316"/>
            <ac:spMk id="13" creationId="{F2DF027E-8794-E57B-4F2C-6B89992B51E8}"/>
          </ac:spMkLst>
        </pc:spChg>
        <pc:picChg chg="del mod">
          <ac:chgData name="IMargetts19" userId="3d233af3-34e1-4354-958d-44a71ca5e487" providerId="ADAL" clId="{CFE5DE29-41CA-41F0-8276-61593A64D3B4}" dt="2025-03-30T21:06:15.223" v="14176" actId="478"/>
          <ac:picMkLst>
            <pc:docMk/>
            <pc:sldMk cId="3717799271" sldId="316"/>
            <ac:picMk id="6" creationId="{A1738FF6-6AF2-2C5E-707F-C94C9A0A190F}"/>
          </ac:picMkLst>
        </pc:picChg>
        <pc:picChg chg="add del mod">
          <ac:chgData name="IMargetts19" userId="3d233af3-34e1-4354-958d-44a71ca5e487" providerId="ADAL" clId="{CFE5DE29-41CA-41F0-8276-61593A64D3B4}" dt="2025-03-30T21:07:07.327" v="14181" actId="478"/>
          <ac:picMkLst>
            <pc:docMk/>
            <pc:sldMk cId="3717799271" sldId="316"/>
            <ac:picMk id="11" creationId="{4E44BBE1-58C5-7572-6C98-DF93F1C7DE85}"/>
          </ac:picMkLst>
        </pc:picChg>
        <pc:picChg chg="add mod">
          <ac:chgData name="IMargetts19" userId="3d233af3-34e1-4354-958d-44a71ca5e487" providerId="ADAL" clId="{CFE5DE29-41CA-41F0-8276-61593A64D3B4}" dt="2025-03-30T21:07:29.236" v="14184" actId="962"/>
          <ac:picMkLst>
            <pc:docMk/>
            <pc:sldMk cId="3717799271" sldId="316"/>
            <ac:picMk id="15" creationId="{EB2AE5CC-2595-75FB-FF10-0A89A1559DFD}"/>
          </ac:picMkLst>
        </pc:picChg>
      </pc:sldChg>
      <pc:sldChg chg="modSp add mod">
        <pc:chgData name="IMargetts19" userId="3d233af3-34e1-4354-958d-44a71ca5e487" providerId="ADAL" clId="{CFE5DE29-41CA-41F0-8276-61593A64D3B4}" dt="2025-03-30T21:12:58.038" v="15075" actId="14100"/>
        <pc:sldMkLst>
          <pc:docMk/>
          <pc:sldMk cId="2668007238" sldId="317"/>
        </pc:sldMkLst>
        <pc:spChg chg="mod">
          <ac:chgData name="IMargetts19" userId="3d233af3-34e1-4354-958d-44a71ca5e487" providerId="ADAL" clId="{CFE5DE29-41CA-41F0-8276-61593A64D3B4}" dt="2025-03-30T21:08:04.980" v="14204" actId="20577"/>
          <ac:spMkLst>
            <pc:docMk/>
            <pc:sldMk cId="2668007238" sldId="317"/>
            <ac:spMk id="7" creationId="{927487F2-0713-F073-878F-8FE16BDB0A55}"/>
          </ac:spMkLst>
        </pc:spChg>
        <pc:spChg chg="mod">
          <ac:chgData name="IMargetts19" userId="3d233af3-34e1-4354-958d-44a71ca5e487" providerId="ADAL" clId="{CFE5DE29-41CA-41F0-8276-61593A64D3B4}" dt="2025-03-30T21:12:54.280" v="15074" actId="1076"/>
          <ac:spMkLst>
            <pc:docMk/>
            <pc:sldMk cId="2668007238" sldId="317"/>
            <ac:spMk id="9" creationId="{EDB8BCBB-A6E7-9EAA-AD81-35A1C11E326E}"/>
          </ac:spMkLst>
        </pc:spChg>
        <pc:spChg chg="mod">
          <ac:chgData name="IMargetts19" userId="3d233af3-34e1-4354-958d-44a71ca5e487" providerId="ADAL" clId="{CFE5DE29-41CA-41F0-8276-61593A64D3B4}" dt="2025-03-30T21:10:27.103" v="14615" actId="20577"/>
          <ac:spMkLst>
            <pc:docMk/>
            <pc:sldMk cId="2668007238" sldId="317"/>
            <ac:spMk id="10" creationId="{F1080F25-0683-8B25-62AF-A5DC0401DE9E}"/>
          </ac:spMkLst>
        </pc:spChg>
        <pc:spChg chg="mod">
          <ac:chgData name="IMargetts19" userId="3d233af3-34e1-4354-958d-44a71ca5e487" providerId="ADAL" clId="{CFE5DE29-41CA-41F0-8276-61593A64D3B4}" dt="2025-03-30T21:12:58.038" v="15075" actId="14100"/>
          <ac:spMkLst>
            <pc:docMk/>
            <pc:sldMk cId="2668007238" sldId="317"/>
            <ac:spMk id="11" creationId="{F1024350-0A69-5F11-85D6-F294F150E4C5}"/>
          </ac:spMkLst>
        </pc:spChg>
        <pc:picChg chg="mod">
          <ac:chgData name="IMargetts19" userId="3d233af3-34e1-4354-958d-44a71ca5e487" providerId="ADAL" clId="{CFE5DE29-41CA-41F0-8276-61593A64D3B4}" dt="2025-03-30T21:06:22.475" v="14177" actId="14826"/>
          <ac:picMkLst>
            <pc:docMk/>
            <pc:sldMk cId="2668007238" sldId="317"/>
            <ac:picMk id="6" creationId="{5B357907-3FE7-53BD-62B2-9FAD6441F15B}"/>
          </ac:picMkLst>
        </pc:picChg>
      </pc:sldChg>
      <pc:sldChg chg="addSp delSp modSp add mod">
        <pc:chgData name="IMargetts19" userId="3d233af3-34e1-4354-958d-44a71ca5e487" providerId="ADAL" clId="{CFE5DE29-41CA-41F0-8276-61593A64D3B4}" dt="2025-03-30T21:19:19.432" v="15804" actId="20577"/>
        <pc:sldMkLst>
          <pc:docMk/>
          <pc:sldMk cId="709560074" sldId="318"/>
        </pc:sldMkLst>
        <pc:spChg chg="mod">
          <ac:chgData name="IMargetts19" userId="3d233af3-34e1-4354-958d-44a71ca5e487" providerId="ADAL" clId="{CFE5DE29-41CA-41F0-8276-61593A64D3B4}" dt="2025-03-30T21:13:56.627" v="15085" actId="20577"/>
          <ac:spMkLst>
            <pc:docMk/>
            <pc:sldMk cId="709560074" sldId="318"/>
            <ac:spMk id="2" creationId="{6C066E6A-A5F3-F524-47F2-5BD8151BB658}"/>
          </ac:spMkLst>
        </pc:spChg>
        <pc:spChg chg="mod">
          <ac:chgData name="IMargetts19" userId="3d233af3-34e1-4354-958d-44a71ca5e487" providerId="ADAL" clId="{CFE5DE29-41CA-41F0-8276-61593A64D3B4}" dt="2025-03-30T21:19:19.432" v="15804" actId="20577"/>
          <ac:spMkLst>
            <pc:docMk/>
            <pc:sldMk cId="709560074" sldId="318"/>
            <ac:spMk id="3" creationId="{A4BF82A5-4BDA-A07A-A47B-8C98A2756837}"/>
          </ac:spMkLst>
        </pc:spChg>
        <pc:spChg chg="del mod">
          <ac:chgData name="IMargetts19" userId="3d233af3-34e1-4354-958d-44a71ca5e487" providerId="ADAL" clId="{CFE5DE29-41CA-41F0-8276-61593A64D3B4}" dt="2025-03-30T21:16:28.737" v="15405" actId="478"/>
          <ac:spMkLst>
            <pc:docMk/>
            <pc:sldMk cId="709560074" sldId="318"/>
            <ac:spMk id="5" creationId="{B462FB18-A77C-A840-5891-00C5BD74D0AD}"/>
          </ac:spMkLst>
        </pc:spChg>
        <pc:spChg chg="del">
          <ac:chgData name="IMargetts19" userId="3d233af3-34e1-4354-958d-44a71ca5e487" providerId="ADAL" clId="{CFE5DE29-41CA-41F0-8276-61593A64D3B4}" dt="2025-03-30T21:16:35.611" v="15408" actId="478"/>
          <ac:spMkLst>
            <pc:docMk/>
            <pc:sldMk cId="709560074" sldId="318"/>
            <ac:spMk id="6" creationId="{8222DE6C-DAE6-9D1B-3DB7-64A1CF1D7C78}"/>
          </ac:spMkLst>
        </pc:spChg>
        <pc:spChg chg="add del mod">
          <ac:chgData name="IMargetts19" userId="3d233af3-34e1-4354-958d-44a71ca5e487" providerId="ADAL" clId="{CFE5DE29-41CA-41F0-8276-61593A64D3B4}" dt="2025-03-30T21:16:33.885" v="15407" actId="478"/>
          <ac:spMkLst>
            <pc:docMk/>
            <pc:sldMk cId="709560074" sldId="318"/>
            <ac:spMk id="7" creationId="{AA682213-D2F9-D1C1-A1A4-8CCE6B27EB7C}"/>
          </ac:spMkLst>
        </pc:spChg>
        <pc:spChg chg="del">
          <ac:chgData name="IMargetts19" userId="3d233af3-34e1-4354-958d-44a71ca5e487" providerId="ADAL" clId="{CFE5DE29-41CA-41F0-8276-61593A64D3B4}" dt="2025-03-30T21:16:26.467" v="15403" actId="478"/>
          <ac:spMkLst>
            <pc:docMk/>
            <pc:sldMk cId="709560074" sldId="318"/>
            <ac:spMk id="9" creationId="{D022F37A-3CCB-5405-E1F1-78E570837396}"/>
          </ac:spMkLst>
        </pc:spChg>
        <pc:spChg chg="del">
          <ac:chgData name="IMargetts19" userId="3d233af3-34e1-4354-958d-44a71ca5e487" providerId="ADAL" clId="{CFE5DE29-41CA-41F0-8276-61593A64D3B4}" dt="2025-03-30T21:16:30.589" v="15406" actId="478"/>
          <ac:spMkLst>
            <pc:docMk/>
            <pc:sldMk cId="709560074" sldId="318"/>
            <ac:spMk id="10" creationId="{BF7F9CF1-C4A0-DCD1-3650-93E714F1594A}"/>
          </ac:spMkLst>
        </pc:spChg>
        <pc:spChg chg="mod">
          <ac:chgData name="IMargetts19" userId="3d233af3-34e1-4354-958d-44a71ca5e487" providerId="ADAL" clId="{CFE5DE29-41CA-41F0-8276-61593A64D3B4}" dt="2025-03-30T21:14:55.804" v="15190" actId="20577"/>
          <ac:spMkLst>
            <pc:docMk/>
            <pc:sldMk cId="709560074" sldId="318"/>
            <ac:spMk id="11" creationId="{1D39D7D2-C399-8769-B316-BC39E20865E5}"/>
          </ac:spMkLst>
        </pc:spChg>
        <pc:spChg chg="add del mod">
          <ac:chgData name="IMargetts19" userId="3d233af3-34e1-4354-958d-44a71ca5e487" providerId="ADAL" clId="{CFE5DE29-41CA-41F0-8276-61593A64D3B4}" dt="2025-03-30T21:16:37.181" v="15409" actId="478"/>
          <ac:spMkLst>
            <pc:docMk/>
            <pc:sldMk cId="709560074" sldId="318"/>
            <ac:spMk id="12" creationId="{A829E16D-A639-B7A7-F58C-396834DEA2CE}"/>
          </ac:spMkLst>
        </pc:spChg>
      </pc:sldChg>
      <pc:sldChg chg="add del">
        <pc:chgData name="IMargetts19" userId="3d233af3-34e1-4354-958d-44a71ca5e487" providerId="ADAL" clId="{CFE5DE29-41CA-41F0-8276-61593A64D3B4}" dt="2025-03-30T21:13:42.166" v="15077" actId="47"/>
        <pc:sldMkLst>
          <pc:docMk/>
          <pc:sldMk cId="1024236853" sldId="318"/>
        </pc:sldMkLst>
      </pc:sldChg>
      <pc:sldMasterChg chg="addSldLayout delSldLayout">
        <pc:chgData name="IMargetts19" userId="3d233af3-34e1-4354-958d-44a71ca5e487" providerId="ADAL" clId="{CFE5DE29-41CA-41F0-8276-61593A64D3B4}" dt="2025-03-30T21:19:39.105" v="15814" actId="47"/>
        <pc:sldMasterMkLst>
          <pc:docMk/>
          <pc:sldMasterMk cId="0" sldId="2147483672"/>
        </pc:sldMasterMkLst>
        <pc:sldLayoutChg chg="del">
          <pc:chgData name="IMargetts19" userId="3d233af3-34e1-4354-958d-44a71ca5e487" providerId="ADAL" clId="{CFE5DE29-41CA-41F0-8276-61593A64D3B4}" dt="2025-03-30T18:52:20.859" v="13159" actId="47"/>
          <pc:sldLayoutMkLst>
            <pc:docMk/>
            <pc:sldMasterMk cId="0" sldId="2147483672"/>
            <pc:sldLayoutMk cId="0" sldId="2147483650"/>
          </pc:sldLayoutMkLst>
        </pc:sldLayoutChg>
        <pc:sldLayoutChg chg="del">
          <pc:chgData name="IMargetts19" userId="3d233af3-34e1-4354-958d-44a71ca5e487" providerId="ADAL" clId="{CFE5DE29-41CA-41F0-8276-61593A64D3B4}" dt="2025-03-30T21:19:39.105" v="15814" actId="47"/>
          <pc:sldLayoutMkLst>
            <pc:docMk/>
            <pc:sldMasterMk cId="0" sldId="2147483672"/>
            <pc:sldLayoutMk cId="0" sldId="2147483652"/>
          </pc:sldLayoutMkLst>
        </pc:sldLayoutChg>
        <pc:sldLayoutChg chg="del">
          <pc:chgData name="IMargetts19" userId="3d233af3-34e1-4354-958d-44a71ca5e487" providerId="ADAL" clId="{CFE5DE29-41CA-41F0-8276-61593A64D3B4}" dt="2025-03-30T18:52:19.511" v="13158" actId="47"/>
          <pc:sldLayoutMkLst>
            <pc:docMk/>
            <pc:sldMasterMk cId="0" sldId="2147483672"/>
            <pc:sldLayoutMk cId="0" sldId="2147483659"/>
          </pc:sldLayoutMkLst>
        </pc:sldLayoutChg>
        <pc:sldLayoutChg chg="del">
          <pc:chgData name="IMargetts19" userId="3d233af3-34e1-4354-958d-44a71ca5e487" providerId="ADAL" clId="{CFE5DE29-41CA-41F0-8276-61593A64D3B4}" dt="2025-03-30T18:44:54.655" v="12750" actId="47"/>
          <pc:sldLayoutMkLst>
            <pc:docMk/>
            <pc:sldMasterMk cId="0" sldId="2147483672"/>
            <pc:sldLayoutMk cId="0" sldId="2147483662"/>
          </pc:sldLayoutMkLst>
        </pc:sldLayoutChg>
        <pc:sldLayoutChg chg="del">
          <pc:chgData name="IMargetts19" userId="3d233af3-34e1-4354-958d-44a71ca5e487" providerId="ADAL" clId="{CFE5DE29-41CA-41F0-8276-61593A64D3B4}" dt="2025-03-30T18:52:12.030" v="13154" actId="47"/>
          <pc:sldLayoutMkLst>
            <pc:docMk/>
            <pc:sldMasterMk cId="0" sldId="2147483672"/>
            <pc:sldLayoutMk cId="0" sldId="2147483664"/>
          </pc:sldLayoutMkLst>
        </pc:sldLayoutChg>
        <pc:sldLayoutChg chg="del">
          <pc:chgData name="IMargetts19" userId="3d233af3-34e1-4354-958d-44a71ca5e487" providerId="ADAL" clId="{CFE5DE29-41CA-41F0-8276-61593A64D3B4}" dt="2025-03-30T18:52:10.918" v="13153" actId="47"/>
          <pc:sldLayoutMkLst>
            <pc:docMk/>
            <pc:sldMasterMk cId="0" sldId="2147483672"/>
            <pc:sldLayoutMk cId="0" sldId="2147483665"/>
          </pc:sldLayoutMkLst>
        </pc:sldLayoutChg>
        <pc:sldLayoutChg chg="add del">
          <pc:chgData name="IMargetts19" userId="3d233af3-34e1-4354-958d-44a71ca5e487" providerId="ADAL" clId="{CFE5DE29-41CA-41F0-8276-61593A64D3B4}" dt="2025-03-30T18:52:09.266" v="13152" actId="47"/>
          <pc:sldLayoutMkLst>
            <pc:docMk/>
            <pc:sldMasterMk cId="0" sldId="2147483672"/>
            <pc:sldLayoutMk cId="0" sldId="2147483666"/>
          </pc:sldLayoutMkLst>
        </pc:sldLayoutChg>
      </pc:sldMasterChg>
      <pc:sldMasterChg chg="delSldLayout">
        <pc:chgData name="IMargetts19" userId="3d233af3-34e1-4354-958d-44a71ca5e487" providerId="ADAL" clId="{CFE5DE29-41CA-41F0-8276-61593A64D3B4}" dt="2025-03-30T21:19:56.646" v="15831" actId="47"/>
        <pc:sldMasterMkLst>
          <pc:docMk/>
          <pc:sldMasterMk cId="0" sldId="2147483673"/>
        </pc:sldMasterMkLst>
        <pc:sldLayoutChg chg="del">
          <pc:chgData name="IMargetts19" userId="3d233af3-34e1-4354-958d-44a71ca5e487" providerId="ADAL" clId="{CFE5DE29-41CA-41F0-8276-61593A64D3B4}" dt="2025-03-30T21:19:56.646" v="15831" actId="47"/>
          <pc:sldLayoutMkLst>
            <pc:docMk/>
            <pc:sldMasterMk cId="0" sldId="2147483673"/>
            <pc:sldLayoutMk cId="0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D023CAD8-410E-7C9A-25C9-8C6533428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1258269c9b_0_0:notes">
            <a:extLst>
              <a:ext uri="{FF2B5EF4-FFF2-40B4-BE49-F238E27FC236}">
                <a16:creationId xmlns:a16="http://schemas.microsoft.com/office/drawing/2014/main" id="{63E4C482-7DB5-6680-8326-B8FBADCFC0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1258269c9b_0_0:notes">
            <a:extLst>
              <a:ext uri="{FF2B5EF4-FFF2-40B4-BE49-F238E27FC236}">
                <a16:creationId xmlns:a16="http://schemas.microsoft.com/office/drawing/2014/main" id="{2AD326A1-8BD6-E2CF-2EB3-C2E6BF2795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7403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2902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3A3A2BB5-9D42-3EDB-931D-E19928561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1258269c9b_0_0:notes">
            <a:extLst>
              <a:ext uri="{FF2B5EF4-FFF2-40B4-BE49-F238E27FC236}">
                <a16:creationId xmlns:a16="http://schemas.microsoft.com/office/drawing/2014/main" id="{D45A8331-08F0-9E81-DA87-14AA5EEDED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1258269c9b_0_0:notes">
            <a:extLst>
              <a:ext uri="{FF2B5EF4-FFF2-40B4-BE49-F238E27FC236}">
                <a16:creationId xmlns:a16="http://schemas.microsoft.com/office/drawing/2014/main" id="{EB85D135-BE48-F356-A372-90A298BBE2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066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493B3-9844-E4F6-3625-F2F204E19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A6DD68-E531-09C3-B8E0-D02C3E0444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77A9AC-1EF0-5B2D-C2F5-6364A9685E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WorkSans"/>
              </a:rPr>
              <a:t>As part of a new monitoring approach, the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WorkSans"/>
              </a:rPr>
              <a:t>tumour’s</a:t>
            </a:r>
            <a:r>
              <a:rPr lang="en-US" b="0" i="0" dirty="0">
                <a:solidFill>
                  <a:srgbClr val="000000"/>
                </a:solidFill>
                <a:effectLst/>
                <a:latin typeface="WorkSans"/>
              </a:rPr>
              <a:t> temperature was tracked to achieve optimal temperature for destroying cancer cells.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4026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105afc42a3_1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105afc42a3_1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4" name="Google Shape;12394;g25760a84588_0_28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95" name="Google Shape;12395;g25760a84588_0_28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1e375b9f5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1e375b9f5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>
          <a:extLst>
            <a:ext uri="{FF2B5EF4-FFF2-40B4-BE49-F238E27FC236}">
              <a16:creationId xmlns:a16="http://schemas.microsoft.com/office/drawing/2014/main" id="{D05F3CF1-4425-A2AA-7940-E1E802CBD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1e375b9f55_0_12:notes">
            <a:extLst>
              <a:ext uri="{FF2B5EF4-FFF2-40B4-BE49-F238E27FC236}">
                <a16:creationId xmlns:a16="http://schemas.microsoft.com/office/drawing/2014/main" id="{6B374783-8D34-D390-397F-3C1FFCBD82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1e375b9f55_0_12:notes">
            <a:extLst>
              <a:ext uri="{FF2B5EF4-FFF2-40B4-BE49-F238E27FC236}">
                <a16:creationId xmlns:a16="http://schemas.microsoft.com/office/drawing/2014/main" id="{E4CE7C70-EB92-7637-90B5-93A1175B4A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 fontAlgn="base">
              <a:lnSpc>
                <a:spcPts val="1918"/>
              </a:lnSpc>
              <a:buNone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They want a better understanding of cancer, Allowing for earlier diagnosis and </a:t>
            </a:r>
            <a:r>
              <a:rPr lang="en-US" sz="1800" b="0" i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optimisation</a:t>
            </a: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of treatment and improve cancer patients’ quality of life during and beyond their cancer treatment  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1918"/>
              </a:lnSpc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439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BA051AEB-17CC-AA83-C610-15B3D8BDB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1258269c9b_0_0:notes">
            <a:extLst>
              <a:ext uri="{FF2B5EF4-FFF2-40B4-BE49-F238E27FC236}">
                <a16:creationId xmlns:a16="http://schemas.microsoft.com/office/drawing/2014/main" id="{E5F424A9-E7E7-CA2D-9E2D-23E1815653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1258269c9b_0_0:notes">
            <a:extLst>
              <a:ext uri="{FF2B5EF4-FFF2-40B4-BE49-F238E27FC236}">
                <a16:creationId xmlns:a16="http://schemas.microsoft.com/office/drawing/2014/main" id="{760E553B-AC74-9EEA-DCF3-B2C1A75BE2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9143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E6073615-C3E3-C415-CD9E-B52C139F6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1258269c9b_0_0:notes">
            <a:extLst>
              <a:ext uri="{FF2B5EF4-FFF2-40B4-BE49-F238E27FC236}">
                <a16:creationId xmlns:a16="http://schemas.microsoft.com/office/drawing/2014/main" id="{6DD2807C-2C3A-A2B7-1878-7A88DB0656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1258269c9b_0_0:notes">
            <a:extLst>
              <a:ext uri="{FF2B5EF4-FFF2-40B4-BE49-F238E27FC236}">
                <a16:creationId xmlns:a16="http://schemas.microsoft.com/office/drawing/2014/main" id="{CF7E7DB7-D088-D687-CBD0-744CDA004F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294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>
          <a:extLst>
            <a:ext uri="{FF2B5EF4-FFF2-40B4-BE49-F238E27FC236}">
              <a16:creationId xmlns:a16="http://schemas.microsoft.com/office/drawing/2014/main" id="{46A26993-257E-D474-1720-8CDE4F644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1e375b9f55_0_12:notes">
            <a:extLst>
              <a:ext uri="{FF2B5EF4-FFF2-40B4-BE49-F238E27FC236}">
                <a16:creationId xmlns:a16="http://schemas.microsoft.com/office/drawing/2014/main" id="{8DCEEBAA-C3B0-4815-8A50-4F1D7C0CAB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1e375b9f55_0_12:notes">
            <a:extLst>
              <a:ext uri="{FF2B5EF4-FFF2-40B4-BE49-F238E27FC236}">
                <a16:creationId xmlns:a16="http://schemas.microsoft.com/office/drawing/2014/main" id="{71F0E759-0676-84FA-87F4-1C3DA0311B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801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1e375b9f5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1e375b9f5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40C2B69D-68A2-B445-14B8-39AD10656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1258269c9b_0_0:notes">
            <a:extLst>
              <a:ext uri="{FF2B5EF4-FFF2-40B4-BE49-F238E27FC236}">
                <a16:creationId xmlns:a16="http://schemas.microsoft.com/office/drawing/2014/main" id="{EF308732-0396-BBD5-49AE-5C2CFC42F2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1258269c9b_0_0:notes">
            <a:extLst>
              <a:ext uri="{FF2B5EF4-FFF2-40B4-BE49-F238E27FC236}">
                <a16:creationId xmlns:a16="http://schemas.microsoft.com/office/drawing/2014/main" id="{06E03E80-6C36-9482-6F7B-292E643D3F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2599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WorkSans"/>
              </a:rPr>
              <a:t>As part of a new monitoring approach, the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WorkSans"/>
              </a:rPr>
              <a:t>tumour’s</a:t>
            </a:r>
            <a:r>
              <a:rPr lang="en-US" b="0" i="0" dirty="0">
                <a:solidFill>
                  <a:srgbClr val="000000"/>
                </a:solidFill>
                <a:effectLst/>
                <a:latin typeface="WorkSans"/>
              </a:rPr>
              <a:t> temperature was tracked to achieve optimal temperature for destroying cancer cells.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011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t="7784" b="778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323150" y="1696050"/>
            <a:ext cx="6497700" cy="148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323300" y="3114150"/>
            <a:ext cx="64977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l="7199" t="13863" r="7191" b="13856"/>
          <a:stretch/>
        </p:blipFill>
        <p:spPr>
          <a:xfrm>
            <a:off x="5725" y="-14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>
            <a:spLocks noGrp="1"/>
          </p:cNvSpPr>
          <p:nvPr>
            <p:ph type="title" hasCustomPrompt="1"/>
          </p:nvPr>
        </p:nvSpPr>
        <p:spPr>
          <a:xfrm>
            <a:off x="2825700" y="2080382"/>
            <a:ext cx="34926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1"/>
          </p:nvPr>
        </p:nvSpPr>
        <p:spPr>
          <a:xfrm>
            <a:off x="2825700" y="2763100"/>
            <a:ext cx="3492600" cy="3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title" idx="2" hasCustomPrompt="1"/>
          </p:nvPr>
        </p:nvSpPr>
        <p:spPr>
          <a:xfrm>
            <a:off x="2825700" y="722489"/>
            <a:ext cx="34926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3"/>
          </p:nvPr>
        </p:nvSpPr>
        <p:spPr>
          <a:xfrm>
            <a:off x="2825700" y="1405200"/>
            <a:ext cx="3492600" cy="3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title" idx="4" hasCustomPrompt="1"/>
          </p:nvPr>
        </p:nvSpPr>
        <p:spPr>
          <a:xfrm>
            <a:off x="2825700" y="3438275"/>
            <a:ext cx="34926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5"/>
          </p:nvPr>
        </p:nvSpPr>
        <p:spPr>
          <a:xfrm>
            <a:off x="2825700" y="4120999"/>
            <a:ext cx="3492600" cy="3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 rotWithShape="1">
          <a:blip r:embed="rId2">
            <a:alphaModFix/>
          </a:blip>
          <a:srcRect t="7784" b="7784"/>
          <a:stretch/>
        </p:blipFill>
        <p:spPr>
          <a:xfrm>
            <a:off x="-11450" y="43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2998600" y="535000"/>
            <a:ext cx="3123900" cy="7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2998600" y="1266100"/>
            <a:ext cx="3123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>
            <a:spLocks noGrp="1"/>
          </p:cNvSpPr>
          <p:nvPr>
            <p:ph type="pic" idx="2"/>
          </p:nvPr>
        </p:nvSpPr>
        <p:spPr>
          <a:xfrm>
            <a:off x="0" y="4300"/>
            <a:ext cx="2628900" cy="5139300"/>
          </a:xfrm>
          <a:prstGeom prst="flowChartDelay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5"/>
          <p:cNvSpPr>
            <a:spLocks noGrp="1"/>
          </p:cNvSpPr>
          <p:nvPr>
            <p:ph type="pic" idx="3"/>
          </p:nvPr>
        </p:nvSpPr>
        <p:spPr>
          <a:xfrm flipH="1">
            <a:off x="6515100" y="4300"/>
            <a:ext cx="2628900" cy="5139300"/>
          </a:xfrm>
          <a:prstGeom prst="flowChartDelay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15"/>
          <p:cNvSpPr>
            <a:spLocks noGrp="1"/>
          </p:cNvSpPr>
          <p:nvPr>
            <p:ph type="pic" idx="4"/>
          </p:nvPr>
        </p:nvSpPr>
        <p:spPr>
          <a:xfrm>
            <a:off x="3080550" y="2323400"/>
            <a:ext cx="2982900" cy="3351300"/>
          </a:xfrm>
          <a:prstGeom prst="round2Same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8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/>
          <p:cNvPicPr preferRelativeResize="0"/>
          <p:nvPr/>
        </p:nvPicPr>
        <p:blipFill rotWithShape="1">
          <a:blip r:embed="rId2">
            <a:alphaModFix/>
          </a:blip>
          <a:srcRect t="7784" b="7784"/>
          <a:stretch/>
        </p:blipFill>
        <p:spPr>
          <a:xfrm>
            <a:off x="-11450" y="43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"/>
          </p:nvPr>
        </p:nvSpPr>
        <p:spPr>
          <a:xfrm>
            <a:off x="715100" y="1137550"/>
            <a:ext cx="7704000" cy="11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ubTitle" idx="2"/>
          </p:nvPr>
        </p:nvSpPr>
        <p:spPr>
          <a:xfrm>
            <a:off x="715100" y="2341250"/>
            <a:ext cx="7704000" cy="11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3"/>
          </p:nvPr>
        </p:nvSpPr>
        <p:spPr>
          <a:xfrm>
            <a:off x="720000" y="3665225"/>
            <a:ext cx="7704000" cy="889800"/>
          </a:xfrm>
          <a:prstGeom prst="rect">
            <a:avLst/>
          </a:prstGeom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1"/>
          <p:cNvPicPr preferRelativeResize="0"/>
          <p:nvPr/>
        </p:nvPicPr>
        <p:blipFill rotWithShape="1">
          <a:blip r:embed="rId2">
            <a:alphaModFix/>
          </a:blip>
          <a:srcRect l="23213" t="19305" r="5602" b="20591"/>
          <a:stretch/>
        </p:blipFill>
        <p:spPr>
          <a:xfrm flipH="1">
            <a:off x="5725" y="-14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>
            <a:spLocks noGrp="1"/>
          </p:cNvSpPr>
          <p:nvPr>
            <p:ph type="ctrTitle"/>
          </p:nvPr>
        </p:nvSpPr>
        <p:spPr>
          <a:xfrm>
            <a:off x="3325750" y="535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subTitle" idx="1"/>
          </p:nvPr>
        </p:nvSpPr>
        <p:spPr>
          <a:xfrm>
            <a:off x="3711025" y="1742650"/>
            <a:ext cx="3513600" cy="12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2" name="Google Shape;132;p21"/>
          <p:cNvSpPr txBox="1"/>
          <p:nvPr/>
        </p:nvSpPr>
        <p:spPr>
          <a:xfrm>
            <a:off x="3367050" y="3754100"/>
            <a:ext cx="42015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CREDITS: This presentation template was created by </a:t>
            </a:r>
            <a:r>
              <a:rPr lang="en" sz="1000" b="1" u="sng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 u="sng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</a:t>
            </a:r>
            <a:r>
              <a:rPr lang="en" sz="1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 and includes icons by </a:t>
            </a:r>
            <a:r>
              <a:rPr lang="en" sz="1000" b="1" u="sng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 and infographics &amp; images by </a:t>
            </a:r>
            <a:r>
              <a:rPr lang="en" sz="1000" b="1" u="sng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 u="sng">
              <a:solidFill>
                <a:schemeClr val="dk1"/>
              </a:solidFill>
              <a:highlight>
                <a:srgbClr val="DFDEFC"/>
              </a:highlight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 rotWithShape="1">
          <a:blip r:embed="rId2">
            <a:alphaModFix/>
          </a:blip>
          <a:srcRect t="7784" b="7784"/>
          <a:stretch/>
        </p:blipFill>
        <p:spPr>
          <a:xfrm rot="10800000" flipH="1">
            <a:off x="5725" y="-1425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/>
          <p:cNvPicPr preferRelativeResize="0"/>
          <p:nvPr/>
        </p:nvPicPr>
        <p:blipFill rotWithShape="1">
          <a:blip r:embed="rId2">
            <a:alphaModFix/>
          </a:blip>
          <a:srcRect t="7784" b="7784"/>
          <a:stretch/>
        </p:blipFill>
        <p:spPr>
          <a:xfrm>
            <a:off x="5725" y="-1425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 t="7784" b="7784"/>
          <a:stretch/>
        </p:blipFill>
        <p:spPr>
          <a:xfrm>
            <a:off x="-11450" y="43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37075" y="2321750"/>
            <a:ext cx="4019700" cy="9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137075" y="1376550"/>
            <a:ext cx="1117500" cy="841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>
            <a:spLocks noGrp="1"/>
          </p:cNvSpPr>
          <p:nvPr>
            <p:ph type="pic" idx="3"/>
          </p:nvPr>
        </p:nvSpPr>
        <p:spPr>
          <a:xfrm>
            <a:off x="-11450" y="-24350"/>
            <a:ext cx="3534000" cy="5195100"/>
          </a:xfrm>
          <a:prstGeom prst="flowChartDelay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2">
            <a:alphaModFix/>
          </a:blip>
          <a:srcRect t="7784" b="7784"/>
          <a:stretch/>
        </p:blipFill>
        <p:spPr>
          <a:xfrm flipH="1">
            <a:off x="-11450" y="43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4903557" y="2851327"/>
            <a:ext cx="2596800" cy="13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1580650" y="2851326"/>
            <a:ext cx="2595600" cy="13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1580650" y="2346625"/>
            <a:ext cx="2595600" cy="413700"/>
          </a:xfrm>
          <a:prstGeom prst="rect">
            <a:avLst/>
          </a:prstGeom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iga"/>
              <a:buNone/>
              <a:defRPr sz="1800" b="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iga"/>
              <a:buNone/>
              <a:defRPr sz="240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iga"/>
              <a:buNone/>
              <a:defRPr sz="240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iga"/>
              <a:buNone/>
              <a:defRPr sz="240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iga"/>
              <a:buNone/>
              <a:defRPr sz="240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iga"/>
              <a:buNone/>
              <a:defRPr sz="240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iga"/>
              <a:buNone/>
              <a:defRPr sz="240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iga"/>
              <a:buNone/>
              <a:defRPr sz="240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iga"/>
              <a:buNone/>
              <a:defRPr sz="240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4903557" y="2346625"/>
            <a:ext cx="2595600" cy="413700"/>
          </a:xfrm>
          <a:prstGeom prst="rect">
            <a:avLst/>
          </a:prstGeom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iga"/>
              <a:buNone/>
              <a:defRPr sz="1800" b="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iga"/>
              <a:buNone/>
              <a:defRPr sz="240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iga"/>
              <a:buNone/>
              <a:defRPr sz="240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iga"/>
              <a:buNone/>
              <a:defRPr sz="240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iga"/>
              <a:buNone/>
              <a:defRPr sz="240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iga"/>
              <a:buNone/>
              <a:defRPr sz="240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iga"/>
              <a:buNone/>
              <a:defRPr sz="240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iga"/>
              <a:buNone/>
              <a:defRPr sz="240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Viga"/>
              <a:buNone/>
              <a:defRPr sz="240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 rotWithShape="1">
          <a:blip r:embed="rId2">
            <a:alphaModFix/>
          </a:blip>
          <a:srcRect t="7784" b="7784"/>
          <a:stretch/>
        </p:blipFill>
        <p:spPr>
          <a:xfrm>
            <a:off x="-11450" y="43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68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720000" y="1611800"/>
            <a:ext cx="4686600" cy="27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>
            <a:spLocks noGrp="1"/>
          </p:cNvSpPr>
          <p:nvPr>
            <p:ph type="pic" idx="2"/>
          </p:nvPr>
        </p:nvSpPr>
        <p:spPr>
          <a:xfrm flipH="1">
            <a:off x="5610000" y="-24350"/>
            <a:ext cx="3534000" cy="5195100"/>
          </a:xfrm>
          <a:prstGeom prst="flowChartDelay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8"/>
          <p:cNvPicPr preferRelativeResize="0"/>
          <p:nvPr/>
        </p:nvPicPr>
        <p:blipFill rotWithShape="1">
          <a:blip r:embed="rId2">
            <a:alphaModFix/>
          </a:blip>
          <a:srcRect t="7784" b="7784"/>
          <a:stretch/>
        </p:blipFill>
        <p:spPr>
          <a:xfrm>
            <a:off x="5725" y="-14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2724150" y="1307100"/>
            <a:ext cx="369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t="7784" b="7784"/>
          <a:stretch/>
        </p:blipFill>
        <p:spPr>
          <a:xfrm>
            <a:off x="5725" y="-14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201850" y="1584874"/>
            <a:ext cx="4740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201925" y="2427926"/>
            <a:ext cx="4740300" cy="11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>
            <a:spLocks noGrp="1"/>
          </p:cNvSpPr>
          <p:nvPr>
            <p:ph type="pic" idx="2"/>
          </p:nvPr>
        </p:nvSpPr>
        <p:spPr>
          <a:xfrm>
            <a:off x="-6875" y="0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720000" y="4038000"/>
            <a:ext cx="7704000" cy="57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t="7784" b="7784"/>
          <a:stretch/>
        </p:blipFill>
        <p:spPr>
          <a:xfrm>
            <a:off x="5725" y="-14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691400" y="1437725"/>
            <a:ext cx="5761200" cy="14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None/>
              <a:defRPr sz="10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None/>
              <a:defRPr sz="10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None/>
              <a:defRPr sz="10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None/>
              <a:defRPr sz="10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None/>
              <a:defRPr sz="10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None/>
              <a:defRPr sz="10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None/>
              <a:defRPr sz="10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None/>
              <a:defRPr sz="10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None/>
              <a:defRPr sz="10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691400" y="2770150"/>
            <a:ext cx="5761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86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ga"/>
              <a:buNone/>
              <a:defRPr sz="35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ga"/>
              <a:buNone/>
              <a:defRPr sz="35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ga"/>
              <a:buNone/>
              <a:defRPr sz="35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ga"/>
              <a:buNone/>
              <a:defRPr sz="35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ga"/>
              <a:buNone/>
              <a:defRPr sz="35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ga"/>
              <a:buNone/>
              <a:defRPr sz="35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ga"/>
              <a:buNone/>
              <a:defRPr sz="35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ga"/>
              <a:buNone/>
              <a:defRPr sz="35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  <p:sldLayoutId id="2147483663" r:id="rId12"/>
    <p:sldLayoutId id="2147483667" r:id="rId13"/>
    <p:sldLayoutId id="2147483668" r:id="rId14"/>
    <p:sldLayoutId id="2147483669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rojects.research-and-innovation.ec.europa.eu/en/horizon-magazine/fighting-pancreatic-cancer-computers-and-laser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rojects.research-and-innovation.ec.europa.eu/en/horizon-magazine/touching-nerve-fight-against-chronic-pain-and-diseases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s.research-and-innovation.ec.europa.eu/en/horizon-magazin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PfT4lq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rojects.research-and-innovation.ec.europa.eu/en/horizon-magazine/curiosity-and-simple-compound-soil-bacteria-help-unlock-potential-way-slow-down-agein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rojects.research-and-innovation.ec.europa.eu/en/horizon-magazine/fighting-pancreatic-cancer-computers-and-laser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>
            <a:spLocks noGrp="1"/>
          </p:cNvSpPr>
          <p:nvPr>
            <p:ph type="ctrTitle"/>
          </p:nvPr>
        </p:nvSpPr>
        <p:spPr>
          <a:xfrm>
            <a:off x="361709" y="1776288"/>
            <a:ext cx="8420582" cy="1489800"/>
          </a:xfrm>
          <a:prstGeom prst="rect">
            <a:avLst/>
          </a:prstGeom>
          <a:effectLst>
            <a:outerShdw blurRad="57150" dist="19050" dir="5400000" algn="bl" rotWithShape="0">
              <a:schemeClr val="lt1">
                <a:alpha val="88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EU- Funded Research &amp; Innovation</a:t>
            </a:r>
            <a:r>
              <a:rPr lang="en"/>
              <a:t> </a:t>
            </a:r>
            <a:r>
              <a:rPr lang="en-GB">
                <a:solidFill>
                  <a:schemeClr val="lt2"/>
                </a:solidFill>
              </a:rPr>
              <a:t>in Cancer &amp; Chronic Pain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48" name="Google Shape;148;p27"/>
          <p:cNvSpPr txBox="1">
            <a:spLocks noGrp="1"/>
          </p:cNvSpPr>
          <p:nvPr>
            <p:ph type="subTitle" idx="1"/>
          </p:nvPr>
        </p:nvSpPr>
        <p:spPr>
          <a:xfrm>
            <a:off x="1323300" y="3114150"/>
            <a:ext cx="64977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By Izzy </a:t>
            </a:r>
            <a:r>
              <a:rPr lang="en-GB" err="1"/>
              <a:t>Margetts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>
          <a:extLst>
            <a:ext uri="{FF2B5EF4-FFF2-40B4-BE49-F238E27FC236}">
              <a16:creationId xmlns:a16="http://schemas.microsoft.com/office/drawing/2014/main" id="{FBAECD00-3546-0222-B93E-650B37194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6">
            <a:extLst>
              <a:ext uri="{FF2B5EF4-FFF2-40B4-BE49-F238E27FC236}">
                <a16:creationId xmlns:a16="http://schemas.microsoft.com/office/drawing/2014/main" id="{6F8A1706-96E1-051C-CE62-014A98B3AA52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2196442" y="851792"/>
            <a:ext cx="4896284" cy="6669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1600"/>
              <a:t>Pancreatic cancer patients face some of the lowest chances of survival of all cancers in europe</a:t>
            </a:r>
            <a:endParaRPr sz="1600"/>
          </a:p>
        </p:txBody>
      </p:sp>
      <p:sp>
        <p:nvSpPr>
          <p:cNvPr id="300" name="Google Shape;300;p36">
            <a:extLst>
              <a:ext uri="{FF2B5EF4-FFF2-40B4-BE49-F238E27FC236}">
                <a16:creationId xmlns:a16="http://schemas.microsoft.com/office/drawing/2014/main" id="{8C74BB72-3761-F076-B2F5-96C172DC41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90626" y="2003596"/>
            <a:ext cx="2450743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132,000</a:t>
            </a:r>
            <a:br>
              <a:rPr lang="en" sz="3200"/>
            </a:br>
            <a:r>
              <a:rPr lang="en" sz="3200"/>
              <a:t>deaths</a:t>
            </a:r>
            <a:endParaRPr sz="3200"/>
          </a:p>
        </p:txBody>
      </p:sp>
      <p:sp>
        <p:nvSpPr>
          <p:cNvPr id="301" name="Google Shape;301;p36">
            <a:extLst>
              <a:ext uri="{FF2B5EF4-FFF2-40B4-BE49-F238E27FC236}">
                <a16:creationId xmlns:a16="http://schemas.microsoft.com/office/drawing/2014/main" id="{ED385980-336B-24C9-628A-562995A9435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469698" y="2555731"/>
            <a:ext cx="3492600" cy="3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From pancreatic cancer in Europe in 2020</a:t>
            </a:r>
            <a:endParaRPr/>
          </a:p>
        </p:txBody>
      </p:sp>
      <p:sp>
        <p:nvSpPr>
          <p:cNvPr id="302" name="Google Shape;302;p36">
            <a:extLst>
              <a:ext uri="{FF2B5EF4-FFF2-40B4-BE49-F238E27FC236}">
                <a16:creationId xmlns:a16="http://schemas.microsoft.com/office/drawing/2014/main" id="{6085A33D-501F-609C-BFAE-2EBE358E08CB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183237" y="125488"/>
            <a:ext cx="6850863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3600">
                <a:solidFill>
                  <a:schemeClr val="tx1"/>
                </a:solidFill>
              </a:rPr>
              <a:t>How fatal is pancreatic cancer?</a:t>
            </a:r>
            <a:endParaRPr sz="3600">
              <a:solidFill>
                <a:schemeClr val="tx1"/>
              </a:solidFill>
            </a:endParaRPr>
          </a:p>
        </p:txBody>
      </p:sp>
      <p:sp>
        <p:nvSpPr>
          <p:cNvPr id="4" name="Google Shape;300;p36">
            <a:extLst>
              <a:ext uri="{FF2B5EF4-FFF2-40B4-BE49-F238E27FC236}">
                <a16:creationId xmlns:a16="http://schemas.microsoft.com/office/drawing/2014/main" id="{8DD8A8A7-40F5-7998-1432-026FF0AE7810}"/>
              </a:ext>
            </a:extLst>
          </p:cNvPr>
          <p:cNvSpPr txBox="1">
            <a:spLocks/>
          </p:cNvSpPr>
          <p:nvPr/>
        </p:nvSpPr>
        <p:spPr>
          <a:xfrm>
            <a:off x="4859347" y="1958672"/>
            <a:ext cx="2141973" cy="768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86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48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r>
              <a:rPr lang="en-GB" sz="3200" dirty="0"/>
              <a:t>4.6 months</a:t>
            </a:r>
          </a:p>
        </p:txBody>
      </p:sp>
      <p:sp>
        <p:nvSpPr>
          <p:cNvPr id="5" name="Google Shape;301;p36">
            <a:extLst>
              <a:ext uri="{FF2B5EF4-FFF2-40B4-BE49-F238E27FC236}">
                <a16:creationId xmlns:a16="http://schemas.microsoft.com/office/drawing/2014/main" id="{EDFA8F5F-A666-6EFE-A7E9-1D2B27FD84BD}"/>
              </a:ext>
            </a:extLst>
          </p:cNvPr>
          <p:cNvSpPr txBox="1">
            <a:spLocks/>
          </p:cNvSpPr>
          <p:nvPr/>
        </p:nvSpPr>
        <p:spPr>
          <a:xfrm>
            <a:off x="4259533" y="2543329"/>
            <a:ext cx="34926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/>
            <a:r>
              <a:rPr lang="en-GB"/>
              <a:t>Median survival time</a:t>
            </a:r>
          </a:p>
        </p:txBody>
      </p:sp>
      <p:sp>
        <p:nvSpPr>
          <p:cNvPr id="6" name="Google Shape;300;p36">
            <a:extLst>
              <a:ext uri="{FF2B5EF4-FFF2-40B4-BE49-F238E27FC236}">
                <a16:creationId xmlns:a16="http://schemas.microsoft.com/office/drawing/2014/main" id="{CA20B28B-D89A-7482-D487-03051FE93724}"/>
              </a:ext>
            </a:extLst>
          </p:cNvPr>
          <p:cNvSpPr txBox="1">
            <a:spLocks/>
          </p:cNvSpPr>
          <p:nvPr/>
        </p:nvSpPr>
        <p:spPr>
          <a:xfrm>
            <a:off x="1947041" y="3213007"/>
            <a:ext cx="2450743" cy="768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86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48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r>
              <a:rPr lang="en-GB" sz="3200"/>
              <a:t>25%</a:t>
            </a:r>
          </a:p>
        </p:txBody>
      </p:sp>
      <p:sp>
        <p:nvSpPr>
          <p:cNvPr id="7" name="Google Shape;301;p36">
            <a:extLst>
              <a:ext uri="{FF2B5EF4-FFF2-40B4-BE49-F238E27FC236}">
                <a16:creationId xmlns:a16="http://schemas.microsoft.com/office/drawing/2014/main" id="{D52287FB-2C2C-C548-B3DB-A7D377BCF080}"/>
              </a:ext>
            </a:extLst>
          </p:cNvPr>
          <p:cNvSpPr txBox="1">
            <a:spLocks/>
          </p:cNvSpPr>
          <p:nvPr/>
        </p:nvSpPr>
        <p:spPr>
          <a:xfrm>
            <a:off x="1843159" y="3824490"/>
            <a:ext cx="259821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/>
            <a:r>
              <a:rPr lang="en-US"/>
              <a:t>Of pancreatic cancer patients survive for a year</a:t>
            </a:r>
          </a:p>
        </p:txBody>
      </p:sp>
      <p:sp>
        <p:nvSpPr>
          <p:cNvPr id="8" name="Google Shape;300;p36">
            <a:extLst>
              <a:ext uri="{FF2B5EF4-FFF2-40B4-BE49-F238E27FC236}">
                <a16:creationId xmlns:a16="http://schemas.microsoft.com/office/drawing/2014/main" id="{3E0F8BBA-5824-3F6D-F05D-2139810AC5B6}"/>
              </a:ext>
            </a:extLst>
          </p:cNvPr>
          <p:cNvSpPr txBox="1">
            <a:spLocks/>
          </p:cNvSpPr>
          <p:nvPr/>
        </p:nvSpPr>
        <p:spPr>
          <a:xfrm>
            <a:off x="4702630" y="3211208"/>
            <a:ext cx="2450743" cy="768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86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48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r>
              <a:rPr lang="en-GB" sz="3200"/>
              <a:t>12%</a:t>
            </a:r>
          </a:p>
        </p:txBody>
      </p:sp>
      <p:sp>
        <p:nvSpPr>
          <p:cNvPr id="9" name="Google Shape;301;p36">
            <a:extLst>
              <a:ext uri="{FF2B5EF4-FFF2-40B4-BE49-F238E27FC236}">
                <a16:creationId xmlns:a16="http://schemas.microsoft.com/office/drawing/2014/main" id="{641A57E0-8D6C-0E4D-2732-7178D8348703}"/>
              </a:ext>
            </a:extLst>
          </p:cNvPr>
          <p:cNvSpPr txBox="1">
            <a:spLocks/>
          </p:cNvSpPr>
          <p:nvPr/>
        </p:nvSpPr>
        <p:spPr>
          <a:xfrm>
            <a:off x="4608668" y="3832718"/>
            <a:ext cx="2618969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/>
            <a:r>
              <a:rPr lang="en-US" dirty="0"/>
              <a:t>Of pancreatic cancer patients are still alive after 5 years</a:t>
            </a:r>
          </a:p>
        </p:txBody>
      </p:sp>
    </p:spTree>
    <p:extLst>
      <p:ext uri="{BB962C8B-B14F-4D97-AF65-F5344CB8AC3E}">
        <p14:creationId xmlns:p14="http://schemas.microsoft.com/office/powerpoint/2010/main" val="3470720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255BB-8AF9-EBC3-FDB8-D5BCA8C60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0D652-813F-C5C9-737B-460D718EB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386" y="282936"/>
            <a:ext cx="7704000" cy="572700"/>
          </a:xfrm>
        </p:spPr>
        <p:txBody>
          <a:bodyPr/>
          <a:lstStyle/>
          <a:p>
            <a:pPr algn="ctr"/>
            <a:r>
              <a:rPr lang="en-GB"/>
              <a:t>PANCAIM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EAD4F-0633-0C76-1D4D-F8EEEAD75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145" y="1009400"/>
            <a:ext cx="7704000" cy="572700"/>
          </a:xfrm>
        </p:spPr>
        <p:txBody>
          <a:bodyPr/>
          <a:lstStyle/>
          <a:p>
            <a:r>
              <a:rPr lang="en-GB" sz="1600"/>
              <a:t>At PANCAIM they believe that the biggest challenge in treating pancreatic cancer is selecting the right drug for the individual patient. </a:t>
            </a:r>
          </a:p>
          <a:p>
            <a:pPr marL="152400" indent="0">
              <a:buNone/>
            </a:pPr>
            <a:endParaRPr lang="en-GB" sz="160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4504378-3297-7333-38CC-57ECE1D86627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586145" y="1668874"/>
            <a:ext cx="7765833" cy="872931"/>
          </a:xfrm>
        </p:spPr>
        <p:txBody>
          <a:bodyPr/>
          <a:lstStyle/>
          <a:p>
            <a:r>
              <a:rPr lang="en-GB" sz="1600"/>
              <a:t>Novel immunotherapy drugs specifically target </a:t>
            </a:r>
            <a:r>
              <a:rPr lang="en-GB" sz="1600" err="1"/>
              <a:t>tumors</a:t>
            </a:r>
            <a:r>
              <a:rPr lang="en-GB" sz="1600"/>
              <a:t> with a particular genome</a:t>
            </a:r>
          </a:p>
          <a:p>
            <a:r>
              <a:rPr lang="en-GB" sz="1600"/>
              <a:t>However pancreatic patients with a </a:t>
            </a:r>
            <a:r>
              <a:rPr lang="en-GB" sz="1600" err="1"/>
              <a:t>tumor</a:t>
            </a:r>
            <a:r>
              <a:rPr lang="en-GB" sz="1600"/>
              <a:t> with a similar genotype still tend to present with a whole range of disease patterns i.e. differ in phenotype.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EF28A3B-7C95-6471-6331-F658F504BA92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875749" y="2790716"/>
            <a:ext cx="7704000" cy="977598"/>
          </a:xfrm>
        </p:spPr>
        <p:txBody>
          <a:bodyPr/>
          <a:lstStyle/>
          <a:p>
            <a:r>
              <a:rPr lang="en-GB" sz="1600"/>
              <a:t>PANCAIM integrates genomics and imaging phenomics using AI</a:t>
            </a:r>
          </a:p>
          <a:p>
            <a:r>
              <a:rPr lang="en-GB" sz="1600"/>
              <a:t>The project relies on machine learning to scrutinise patient scans and tissue samples as well</a:t>
            </a:r>
          </a:p>
          <a:p>
            <a:r>
              <a:rPr lang="en-GB" sz="1600"/>
              <a:t>as DNA from the cancer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82C52A2-68FF-40E7-E145-95C47980ED99}"/>
              </a:ext>
            </a:extLst>
          </p:cNvPr>
          <p:cNvSpPr txBox="1">
            <a:spLocks/>
          </p:cNvSpPr>
          <p:nvPr/>
        </p:nvSpPr>
        <p:spPr>
          <a:xfrm>
            <a:off x="550976" y="386650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tamaran"/>
              <a:buChar char="●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en-GB" sz="1600"/>
              <a:t>The aim is to help clinical decision- makers to give the right treatment to the right patient at the right time. </a:t>
            </a:r>
          </a:p>
          <a:p>
            <a:r>
              <a:rPr lang="en-GB" sz="1600"/>
              <a:t>Reducing trial-and-error use of expensive drugs with strong side effects</a:t>
            </a:r>
          </a:p>
          <a:p>
            <a:pPr marL="152400" indent="0">
              <a:buFont typeface="Catamaran"/>
              <a:buNone/>
            </a:pP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3985350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7"/>
          <p:cNvSpPr txBox="1">
            <a:spLocks noGrp="1"/>
          </p:cNvSpPr>
          <p:nvPr>
            <p:ph type="title"/>
          </p:nvPr>
        </p:nvSpPr>
        <p:spPr>
          <a:xfrm>
            <a:off x="1589175" y="1555"/>
            <a:ext cx="5761200" cy="14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the issue with pancreatic cancer is late diagnosis, poor outcome and no currative chemo</a:t>
            </a:r>
            <a:endParaRPr sz="240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2F97E66-0305-DE4D-DC44-3B4710C6E0E8}"/>
              </a:ext>
            </a:extLst>
          </p:cNvPr>
          <p:cNvSpPr txBox="1">
            <a:spLocks/>
          </p:cNvSpPr>
          <p:nvPr/>
        </p:nvSpPr>
        <p:spPr>
          <a:xfrm>
            <a:off x="915943" y="1528904"/>
            <a:ext cx="7107665" cy="756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39700" indent="0"/>
            <a:r>
              <a:rPr lang="en-GB"/>
              <a:t>Because the disease has already spread too far when it is detected in about 80% of patients, lifesaving surgery for them is impossible. </a:t>
            </a:r>
            <a:endParaRPr lang="en-GB" b="1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551A81B-72C1-AAAB-438C-CB6D69EDCB6F}"/>
              </a:ext>
            </a:extLst>
          </p:cNvPr>
          <p:cNvSpPr txBox="1">
            <a:spLocks/>
          </p:cNvSpPr>
          <p:nvPr/>
        </p:nvSpPr>
        <p:spPr>
          <a:xfrm>
            <a:off x="1163871" y="2425027"/>
            <a:ext cx="3684460" cy="756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39700" indent="0"/>
            <a:r>
              <a:rPr lang="en-GB" sz="1400"/>
              <a:t>PANCAIM have collected thousands of patient scans to train AI to recognise early signs of pancreatic cancer. </a:t>
            </a:r>
            <a:endParaRPr lang="en-GB" sz="1400" b="1"/>
          </a:p>
        </p:txBody>
      </p:sp>
      <p:sp>
        <p:nvSpPr>
          <p:cNvPr id="6" name="Google Shape;310;p37">
            <a:extLst>
              <a:ext uri="{FF2B5EF4-FFF2-40B4-BE49-F238E27FC236}">
                <a16:creationId xmlns:a16="http://schemas.microsoft.com/office/drawing/2014/main" id="{72B8E14B-119D-573D-2BC5-1574B24E0099}"/>
              </a:ext>
            </a:extLst>
          </p:cNvPr>
          <p:cNvSpPr txBox="1">
            <a:spLocks/>
          </p:cNvSpPr>
          <p:nvPr/>
        </p:nvSpPr>
        <p:spPr>
          <a:xfrm>
            <a:off x="4846588" y="1704388"/>
            <a:ext cx="3088325" cy="149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86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Font typeface="Viga"/>
              <a:buNone/>
              <a:defRPr sz="10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Font typeface="Viga"/>
              <a:buNone/>
              <a:defRPr sz="10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Font typeface="Viga"/>
              <a:buNone/>
              <a:defRPr sz="10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Font typeface="Viga"/>
              <a:buNone/>
              <a:defRPr sz="10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Font typeface="Viga"/>
              <a:buNone/>
              <a:defRPr sz="10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Font typeface="Viga"/>
              <a:buNone/>
              <a:defRPr sz="10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Font typeface="Viga"/>
              <a:buNone/>
              <a:defRPr sz="10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Font typeface="Viga"/>
              <a:buNone/>
              <a:defRPr sz="10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Font typeface="Viga"/>
              <a:buNone/>
              <a:defRPr sz="10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r>
              <a:rPr lang="en-US" sz="1600"/>
              <a:t>‘ </a:t>
            </a:r>
            <a:r>
              <a:rPr lang="en-US" sz="1400"/>
              <a:t>Tumors can be visible on early CT scans but they are missed in about 40% of the cases’ </a:t>
            </a:r>
            <a:r>
              <a:rPr lang="en-US" sz="140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- HERMANS</a:t>
            </a:r>
            <a:endParaRPr lang="en-US" sz="140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D49239B-526B-B4CB-8390-88FEA8A8ECD9}"/>
              </a:ext>
            </a:extLst>
          </p:cNvPr>
          <p:cNvSpPr txBox="1">
            <a:spLocks/>
          </p:cNvSpPr>
          <p:nvPr/>
        </p:nvSpPr>
        <p:spPr>
          <a:xfrm>
            <a:off x="915943" y="3534767"/>
            <a:ext cx="4002725" cy="841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39700" indent="0"/>
            <a:r>
              <a:rPr lang="en-GB" sz="1200"/>
              <a:t>Digital images of patient’s tissue show millions of cells which pathologists must carefully examine for signs of cancer. </a:t>
            </a:r>
          </a:p>
          <a:p>
            <a:pPr marL="139700" indent="0"/>
            <a:r>
              <a:rPr lang="en-GB" sz="1200"/>
              <a:t>This is painstaking work and abnormalities are easily overlooked. </a:t>
            </a:r>
          </a:p>
          <a:p>
            <a:pPr marL="139700" indent="0"/>
            <a:r>
              <a:rPr lang="en-GB" sz="1200"/>
              <a:t>.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021BBA-E94F-633F-C1DD-6BA0B7E103AC}"/>
              </a:ext>
            </a:extLst>
          </p:cNvPr>
          <p:cNvSpPr txBox="1">
            <a:spLocks/>
          </p:cNvSpPr>
          <p:nvPr/>
        </p:nvSpPr>
        <p:spPr>
          <a:xfrm>
            <a:off x="-62095" y="183848"/>
            <a:ext cx="1765290" cy="103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39700" indent="0"/>
            <a:r>
              <a:rPr lang="en-GB" sz="900"/>
              <a:t>Quotes taken from Henkjan Huisman, a professor of medical imaging and AI at Radboud UMC</a:t>
            </a:r>
          </a:p>
          <a:p>
            <a:pPr marL="139700" indent="0"/>
            <a:r>
              <a:rPr lang="en-GB" sz="900" b="1"/>
              <a:t>and </a:t>
            </a:r>
            <a:r>
              <a:rPr lang="en-GB" sz="900"/>
              <a:t>Dr John Hermans, a clinician and a part of PANCAIM</a:t>
            </a:r>
            <a:endParaRPr lang="en-GB" sz="1000" b="1"/>
          </a:p>
        </p:txBody>
      </p:sp>
      <p:sp>
        <p:nvSpPr>
          <p:cNvPr id="2" name="Google Shape;310;p37">
            <a:extLst>
              <a:ext uri="{FF2B5EF4-FFF2-40B4-BE49-F238E27FC236}">
                <a16:creationId xmlns:a16="http://schemas.microsoft.com/office/drawing/2014/main" id="{6F1FAFDB-F52B-982B-EFCD-CC71AE983B3B}"/>
              </a:ext>
            </a:extLst>
          </p:cNvPr>
          <p:cNvSpPr txBox="1">
            <a:spLocks/>
          </p:cNvSpPr>
          <p:nvPr/>
        </p:nvSpPr>
        <p:spPr>
          <a:xfrm>
            <a:off x="4890935" y="3037470"/>
            <a:ext cx="3088325" cy="149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86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Font typeface="Viga"/>
              <a:buNone/>
              <a:defRPr sz="10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Font typeface="Viga"/>
              <a:buNone/>
              <a:defRPr sz="10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Font typeface="Viga"/>
              <a:buNone/>
              <a:defRPr sz="10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Font typeface="Viga"/>
              <a:buNone/>
              <a:defRPr sz="10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Font typeface="Viga"/>
              <a:buNone/>
              <a:defRPr sz="10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Font typeface="Viga"/>
              <a:buNone/>
              <a:defRPr sz="10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Font typeface="Viga"/>
              <a:buNone/>
              <a:defRPr sz="10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Font typeface="Viga"/>
              <a:buNone/>
              <a:defRPr sz="10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Font typeface="Viga"/>
              <a:buNone/>
              <a:defRPr sz="10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r>
              <a:rPr lang="en-US" sz="1600"/>
              <a:t>‘ </a:t>
            </a:r>
            <a:r>
              <a:rPr lang="en-US" sz="1400"/>
              <a:t>AI can do things humans can’t such as spot a couple of cells among a billion or hone in on tiny structures’ </a:t>
            </a:r>
            <a:r>
              <a:rPr lang="en-US" sz="140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- HUISMAN</a:t>
            </a:r>
            <a:endParaRPr lang="en-US" sz="1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1C381FC4-4E59-354C-5A91-565BCA810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>
            <a:extLst>
              <a:ext uri="{FF2B5EF4-FFF2-40B4-BE49-F238E27FC236}">
                <a16:creationId xmlns:a16="http://schemas.microsoft.com/office/drawing/2014/main" id="{5444E3AF-382C-76CB-48E1-F9304422C5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39438" y="2321750"/>
            <a:ext cx="4818184" cy="9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LASER OPTIMAL- </a:t>
            </a:r>
            <a:br>
              <a:rPr lang="en"/>
            </a:br>
            <a:r>
              <a:rPr lang="en" sz="2000"/>
              <a:t>fighting pancreatic cancer with lasers</a:t>
            </a:r>
            <a:endParaRPr sz="3200"/>
          </a:p>
        </p:txBody>
      </p:sp>
      <p:sp>
        <p:nvSpPr>
          <p:cNvPr id="180" name="Google Shape;180;p30">
            <a:extLst>
              <a:ext uri="{FF2B5EF4-FFF2-40B4-BE49-F238E27FC236}">
                <a16:creationId xmlns:a16="http://schemas.microsoft.com/office/drawing/2014/main" id="{F486E9F3-2E4A-6F9E-D47A-DEC3FC50A946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137075" y="1376550"/>
            <a:ext cx="111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pic>
        <p:nvPicPr>
          <p:cNvPr id="181" name="Google Shape;181;p30">
            <a:extLst>
              <a:ext uri="{FF2B5EF4-FFF2-40B4-BE49-F238E27FC236}">
                <a16:creationId xmlns:a16="http://schemas.microsoft.com/office/drawing/2014/main" id="{C50E8A8B-FE7B-DC0F-5F8D-822DDB27ECF3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>
          <a:blip r:embed="rId3"/>
          <a:srcRect l="29939" r="29939"/>
          <a:stretch/>
        </p:blipFill>
        <p:spPr>
          <a:xfrm>
            <a:off x="0" y="0"/>
            <a:ext cx="3534000" cy="5195100"/>
          </a:xfrm>
          <a:prstGeom prst="flowChartDelay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B74755-5CF3-CD51-B427-995082E69B49}"/>
              </a:ext>
            </a:extLst>
          </p:cNvPr>
          <p:cNvSpPr txBox="1"/>
          <p:nvPr/>
        </p:nvSpPr>
        <p:spPr>
          <a:xfrm>
            <a:off x="4039438" y="3704225"/>
            <a:ext cx="444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Fighting pancreatic cancer with computers and lasers | Horizon Magazine</a:t>
            </a:r>
            <a:endParaRPr lang="en-GB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157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erson in a blue suit&#10;&#10;AI-generated content may be incorrect.">
            <a:extLst>
              <a:ext uri="{FF2B5EF4-FFF2-40B4-BE49-F238E27FC236}">
                <a16:creationId xmlns:a16="http://schemas.microsoft.com/office/drawing/2014/main" id="{04C4C09E-D77B-4020-92EE-8318409719A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/>
          <a:srcRect l="22486" r="22486"/>
          <a:stretch>
            <a:fillRect/>
          </a:stretch>
        </p:blipFill>
        <p:spPr/>
      </p:pic>
      <p:pic>
        <p:nvPicPr>
          <p:cNvPr id="12" name="Picture Placeholder 11" descr="A person in a suit and tie&#10;&#10;AI-generated content may be incorrect.">
            <a:extLst>
              <a:ext uri="{FF2B5EF4-FFF2-40B4-BE49-F238E27FC236}">
                <a16:creationId xmlns:a16="http://schemas.microsoft.com/office/drawing/2014/main" id="{C89EC014-4D59-EFA2-9076-55B70729B48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4266" r="24266"/>
          <a:stretch>
            <a:fillRect/>
          </a:stretch>
        </p:blipFill>
        <p:spPr/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C00CC50-D55F-A48D-4E4D-964B7A285F6E}"/>
              </a:ext>
            </a:extLst>
          </p:cNvPr>
          <p:cNvSpPr txBox="1"/>
          <p:nvPr/>
        </p:nvSpPr>
        <p:spPr>
          <a:xfrm>
            <a:off x="2928466" y="793820"/>
            <a:ext cx="30948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Dr Francesco Di Matteo broke medical ground by guiding a laser light through  thin fibre optic cable towards patient’s tumours in the pancreas to destroy them with a tiny laser.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DB4269-5A40-9BC8-ECE9-330E8E47578E}"/>
              </a:ext>
            </a:extLst>
          </p:cNvPr>
          <p:cNvSpPr txBox="1"/>
          <p:nvPr/>
        </p:nvSpPr>
        <p:spPr>
          <a:xfrm>
            <a:off x="2968660" y="2571750"/>
            <a:ext cx="293411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Now the technique is being refined by Dr Paola </a:t>
            </a:r>
            <a:r>
              <a:rPr lang="en-GB" sz="1600" err="1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Saccomandi</a:t>
            </a:r>
            <a:r>
              <a:rPr lang="en-GB" sz="160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 as part of another EU funded project called LASER OPTIMAL</a:t>
            </a:r>
          </a:p>
          <a:p>
            <a:endParaRPr lang="en-GB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6CAE1A6-DD29-9913-54C5-0A0C76755142}"/>
              </a:ext>
            </a:extLst>
          </p:cNvPr>
          <p:cNvCxnSpPr/>
          <p:nvPr/>
        </p:nvCxnSpPr>
        <p:spPr>
          <a:xfrm flipH="1">
            <a:off x="2476919" y="959618"/>
            <a:ext cx="417006" cy="100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F8954BE-A607-C080-EFFE-10B3DBFA82AF}"/>
              </a:ext>
            </a:extLst>
          </p:cNvPr>
          <p:cNvCxnSpPr/>
          <p:nvPr/>
        </p:nvCxnSpPr>
        <p:spPr>
          <a:xfrm flipV="1">
            <a:off x="5727560" y="2386484"/>
            <a:ext cx="668216" cy="532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423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4EE1F-F8F5-3B37-FD9E-844F44972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27" y="256875"/>
            <a:ext cx="7704000" cy="572700"/>
          </a:xfrm>
        </p:spPr>
        <p:txBody>
          <a:bodyPr/>
          <a:lstStyle/>
          <a:p>
            <a:r>
              <a:rPr lang="en-US" dirty="0"/>
              <a:t>LASER OPTIMAL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A1173A1-5C84-51FC-A683-FB75CF48B52B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964641" y="3019979"/>
            <a:ext cx="2595600" cy="413700"/>
          </a:xfrm>
        </p:spPr>
        <p:txBody>
          <a:bodyPr/>
          <a:lstStyle/>
          <a:p>
            <a:r>
              <a:rPr lang="en-GB" dirty="0"/>
              <a:t>PROS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2C51109-075C-9D14-9159-47BE293BE93C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481527" y="3019979"/>
            <a:ext cx="2595600" cy="413700"/>
          </a:xfrm>
        </p:spPr>
        <p:txBody>
          <a:bodyPr/>
          <a:lstStyle/>
          <a:p>
            <a:r>
              <a:rPr lang="en-GB"/>
              <a:t>CONS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D70439-148C-7CF7-5FC4-410F9F7EFAF2}"/>
              </a:ext>
            </a:extLst>
          </p:cNvPr>
          <p:cNvSpPr txBox="1"/>
          <p:nvPr/>
        </p:nvSpPr>
        <p:spPr>
          <a:xfrm>
            <a:off x="798843" y="3414494"/>
            <a:ext cx="328581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They can control the energy delivery in the </a:t>
            </a:r>
            <a:r>
              <a:rPr lang="en-GB" dirty="0" err="1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tumors</a:t>
            </a:r>
            <a:r>
              <a:rPr lang="en-GB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, aiming to minimise unwanted heat dispersion into surrounding healthy tissue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This could provide an alternative to surgical resection</a:t>
            </a:r>
          </a:p>
          <a:p>
            <a:endParaRPr lang="en-GB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FADD46-9480-61FE-5A41-B9EDF835D6B1}"/>
              </a:ext>
            </a:extLst>
          </p:cNvPr>
          <p:cNvSpPr txBox="1"/>
          <p:nvPr/>
        </p:nvSpPr>
        <p:spPr>
          <a:xfrm>
            <a:off x="4436309" y="3414494"/>
            <a:ext cx="3361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The pancreas has a lot of important blood vessels therefore it is important that the light does not damage them and cause bleeding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ABE06-3384-DDD4-A717-2FFEC41A4AF6}"/>
              </a:ext>
            </a:extLst>
          </p:cNvPr>
          <p:cNvSpPr txBox="1"/>
          <p:nvPr/>
        </p:nvSpPr>
        <p:spPr>
          <a:xfrm>
            <a:off x="629527" y="1069394"/>
            <a:ext cx="7152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8 pancreatic cancer patients so far have had their tumors scanned using MRI. Calculations were run for individual patients. </a:t>
            </a:r>
          </a:p>
          <a:p>
            <a:r>
              <a:rPr lang="en-US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This told the surgeon where and how much energy to direct at the patient’s tumor</a:t>
            </a:r>
            <a:endParaRPr lang="en-GB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442068-C1A7-7531-004D-B603E9097A7D}"/>
              </a:ext>
            </a:extLst>
          </p:cNvPr>
          <p:cNvSpPr txBox="1"/>
          <p:nvPr/>
        </p:nvSpPr>
        <p:spPr>
          <a:xfrm>
            <a:off x="629527" y="1936965"/>
            <a:ext cx="7152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Scientists guide laser light through a tiny </a:t>
            </a:r>
            <a:r>
              <a:rPr lang="en-US" dirty="0" err="1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fibre</a:t>
            </a:r>
            <a:r>
              <a:rPr lang="en-US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 optic cable. </a:t>
            </a:r>
          </a:p>
          <a:p>
            <a:r>
              <a:rPr lang="en-US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The light absorbed by the tissue is converted into heat. Prolonged exposure of tumor cells from 45-55°C causes irreversible cell damage. </a:t>
            </a:r>
          </a:p>
          <a:p>
            <a:endParaRPr lang="en-US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514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24466D0D-7DFA-3188-7613-11F8BC815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>
            <a:extLst>
              <a:ext uri="{FF2B5EF4-FFF2-40B4-BE49-F238E27FC236}">
                <a16:creationId xmlns:a16="http://schemas.microsoft.com/office/drawing/2014/main" id="{7E3BE96C-B645-0AF4-C69C-A50EAEF97B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53644" y="2371992"/>
            <a:ext cx="4818184" cy="9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AURIMOD- VIVO</a:t>
            </a:r>
            <a:br>
              <a:rPr lang="en" dirty="0"/>
            </a:br>
            <a:r>
              <a:rPr lang="en" sz="2000" dirty="0"/>
              <a:t>unlocking the vagus nerve</a:t>
            </a:r>
            <a:endParaRPr sz="3200" dirty="0"/>
          </a:p>
        </p:txBody>
      </p:sp>
      <p:sp>
        <p:nvSpPr>
          <p:cNvPr id="180" name="Google Shape;180;p30">
            <a:extLst>
              <a:ext uri="{FF2B5EF4-FFF2-40B4-BE49-F238E27FC236}">
                <a16:creationId xmlns:a16="http://schemas.microsoft.com/office/drawing/2014/main" id="{9B776932-9FC8-3024-2283-94B9534BC80F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137075" y="1376550"/>
            <a:ext cx="111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 </a:t>
            </a:r>
            <a:endParaRPr dirty="0"/>
          </a:p>
        </p:txBody>
      </p:sp>
      <p:pic>
        <p:nvPicPr>
          <p:cNvPr id="181" name="Google Shape;181;p30">
            <a:extLst>
              <a:ext uri="{FF2B5EF4-FFF2-40B4-BE49-F238E27FC236}">
                <a16:creationId xmlns:a16="http://schemas.microsoft.com/office/drawing/2014/main" id="{2DC62F7E-D91B-03EC-E8BA-FF95ED2ECA64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>
          <a:blip r:embed="rId3"/>
          <a:srcRect l="29712" r="29712"/>
          <a:stretch/>
        </p:blipFill>
        <p:spPr>
          <a:xfrm>
            <a:off x="0" y="0"/>
            <a:ext cx="3534000" cy="5195100"/>
          </a:xfrm>
          <a:prstGeom prst="flowChartDelay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E4D6C7-D5D7-8BBD-3510-88ABD44C54B4}"/>
              </a:ext>
            </a:extLst>
          </p:cNvPr>
          <p:cNvSpPr txBox="1"/>
          <p:nvPr/>
        </p:nvSpPr>
        <p:spPr>
          <a:xfrm>
            <a:off x="4039438" y="3704225"/>
            <a:ext cx="444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Touching a nerve in the fight against chronic pain and diseases | Horizon Magazine</a:t>
            </a:r>
            <a:endParaRPr lang="en-GB" sz="1000" dirty="0">
              <a:solidFill>
                <a:schemeClr val="tx2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31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DB216-88D9-E6C3-CD60-87F58F9C5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EAB8-537C-9942-4FB7-3E1D1E9C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40" y="429951"/>
            <a:ext cx="4686600" cy="1037491"/>
          </a:xfrm>
        </p:spPr>
        <p:txBody>
          <a:bodyPr/>
          <a:lstStyle/>
          <a:p>
            <a:pPr algn="ctr"/>
            <a:r>
              <a:rPr lang="en-GB" sz="1800" dirty="0"/>
              <a:t>‘</a:t>
            </a:r>
            <a:r>
              <a:rPr lang="en-GB" sz="1400" dirty="0"/>
              <a:t>There are few, if any, effective pharmaceutical treatments for complex pain conditions’</a:t>
            </a:r>
            <a:br>
              <a:rPr lang="en-GB" sz="1800" dirty="0"/>
            </a:br>
            <a:r>
              <a:rPr lang="en-GB" sz="1200" dirty="0"/>
              <a:t>-</a:t>
            </a:r>
            <a:r>
              <a:rPr lang="en-GB" sz="1200" dirty="0">
                <a:latin typeface="Catamaran" panose="020B0604020202020204" charset="0"/>
                <a:cs typeface="Catamaran" panose="020B0604020202020204" charset="0"/>
              </a:rPr>
              <a:t>says an 83 year old Austrian woman living with chronic pain</a:t>
            </a:r>
            <a:r>
              <a:rPr lang="en-GB" sz="12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25901-73BB-2B26-3323-E56D91E9E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226" y="1995952"/>
            <a:ext cx="4686600" cy="575798"/>
          </a:xfrm>
        </p:spPr>
        <p:txBody>
          <a:bodyPr/>
          <a:lstStyle/>
          <a:p>
            <a:pPr marL="139700" indent="0" algn="ctr">
              <a:buNone/>
            </a:pPr>
            <a:r>
              <a:rPr lang="en-GB" sz="1200" dirty="0"/>
              <a:t>Chronic pain causes an EU economic loss of </a:t>
            </a:r>
          </a:p>
          <a:p>
            <a:pPr marL="139700" indent="0" algn="ctr">
              <a:buNone/>
            </a:pPr>
            <a:r>
              <a:rPr lang="en-GB" sz="1600" dirty="0">
                <a:solidFill>
                  <a:schemeClr val="tx2"/>
                </a:solidFill>
                <a:latin typeface="Viga" panose="020B0604020202020204" charset="0"/>
              </a:rPr>
              <a:t>€441 billion annually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45BC28E-6068-23D6-16DC-7E983BB939D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4650" r="4650"/>
          <a:stretch/>
        </p:blipFill>
        <p:spPr/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48F687C-1C12-9054-428A-EA9A0079D006}"/>
              </a:ext>
            </a:extLst>
          </p:cNvPr>
          <p:cNvSpPr txBox="1">
            <a:spLocks/>
          </p:cNvSpPr>
          <p:nvPr/>
        </p:nvSpPr>
        <p:spPr>
          <a:xfrm>
            <a:off x="676608" y="2814457"/>
            <a:ext cx="4686600" cy="727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39700" indent="0">
              <a:buFont typeface="Catamaran"/>
              <a:buNone/>
            </a:pPr>
            <a:r>
              <a:rPr lang="en-GB" b="1" dirty="0"/>
              <a:t>Stefan </a:t>
            </a:r>
            <a:r>
              <a:rPr lang="en-GB" b="1" dirty="0" err="1"/>
              <a:t>Kampusch</a:t>
            </a:r>
            <a:r>
              <a:rPr lang="en-GB" dirty="0"/>
              <a:t> led a research project that received EU funding to alleviate chronic pain by stimulating the longest cranial nerve in the body,</a:t>
            </a:r>
            <a:r>
              <a:rPr lang="en-GB" b="1" dirty="0"/>
              <a:t> the </a:t>
            </a:r>
            <a:r>
              <a:rPr lang="en-GB" b="1" dirty="0" err="1"/>
              <a:t>Vagus</a:t>
            </a:r>
            <a:r>
              <a:rPr lang="en-GB" b="1" dirty="0"/>
              <a:t> nerve.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72F7970-812C-6CBA-24D7-0D2D6F3ECB57}"/>
              </a:ext>
            </a:extLst>
          </p:cNvPr>
          <p:cNvSpPr txBox="1">
            <a:spLocks/>
          </p:cNvSpPr>
          <p:nvPr/>
        </p:nvSpPr>
        <p:spPr>
          <a:xfrm>
            <a:off x="624540" y="3734789"/>
            <a:ext cx="4686600" cy="103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39700" indent="0">
              <a:buFont typeface="Catamaran"/>
              <a:buNone/>
            </a:pPr>
            <a:r>
              <a:rPr lang="en-GB" dirty="0" err="1"/>
              <a:t>Kampusch</a:t>
            </a:r>
            <a:r>
              <a:rPr lang="en-GB" dirty="0"/>
              <a:t> developed </a:t>
            </a:r>
            <a:r>
              <a:rPr lang="en-GB" dirty="0" err="1"/>
              <a:t>Aurimod</a:t>
            </a:r>
            <a:r>
              <a:rPr lang="en-GB" dirty="0"/>
              <a:t>, a company that designed VIVO. </a:t>
            </a:r>
          </a:p>
          <a:p>
            <a:pPr marL="139700" indent="0">
              <a:buFont typeface="Catamaran"/>
              <a:buNone/>
            </a:pPr>
            <a:r>
              <a:rPr lang="en-GB" dirty="0"/>
              <a:t>VIVO is a prescription-only wearable device that stimulates the </a:t>
            </a:r>
            <a:r>
              <a:rPr lang="en-GB" dirty="0" err="1"/>
              <a:t>vagus</a:t>
            </a:r>
            <a:r>
              <a:rPr lang="en-GB" dirty="0"/>
              <a:t> nerve.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DB341-3E7F-FE53-6333-66279C823E28}"/>
              </a:ext>
            </a:extLst>
          </p:cNvPr>
          <p:cNvSpPr txBox="1">
            <a:spLocks/>
          </p:cNvSpPr>
          <p:nvPr/>
        </p:nvSpPr>
        <p:spPr>
          <a:xfrm>
            <a:off x="429816" y="1390613"/>
            <a:ext cx="4686600" cy="575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39700" indent="0" algn="ctr">
              <a:buFont typeface="Catamaran"/>
              <a:buNone/>
            </a:pPr>
            <a:r>
              <a:rPr lang="en-GB" sz="1200" dirty="0"/>
              <a:t>An estimated 20% of Europeans experience chronic pain</a:t>
            </a:r>
          </a:p>
          <a:p>
            <a:pPr marL="139700" indent="0" algn="ctr">
              <a:buFont typeface="Catamaran"/>
              <a:buNone/>
            </a:pPr>
            <a:r>
              <a:rPr lang="en-GB" sz="1600" dirty="0">
                <a:solidFill>
                  <a:schemeClr val="tx2"/>
                </a:solidFill>
                <a:latin typeface="Viga" panose="020B0604020202020204" charset="0"/>
              </a:rPr>
              <a:t>150 million Europeans</a:t>
            </a:r>
          </a:p>
        </p:txBody>
      </p:sp>
    </p:spTree>
    <p:extLst>
      <p:ext uri="{BB962C8B-B14F-4D97-AF65-F5344CB8AC3E}">
        <p14:creationId xmlns:p14="http://schemas.microsoft.com/office/powerpoint/2010/main" val="1060742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CBDEB-AE6F-585B-64D7-873520907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8A222BC-FE5E-09F1-4E1A-E618E5DE68E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/>
          <a:srcRect t="7040" b="7040"/>
          <a:stretch/>
        </p:blipFill>
        <p:spPr>
          <a:xfrm>
            <a:off x="0" y="62559"/>
            <a:ext cx="3413786" cy="5018381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B9BE0CA-B09E-35D6-7764-4319DD370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441" y="399807"/>
            <a:ext cx="4686600" cy="572700"/>
          </a:xfrm>
        </p:spPr>
        <p:txBody>
          <a:bodyPr/>
          <a:lstStyle/>
          <a:p>
            <a:r>
              <a:rPr lang="en-GB" sz="2800" dirty="0"/>
              <a:t>What is the </a:t>
            </a:r>
            <a:r>
              <a:rPr lang="en-GB" sz="2800" dirty="0" err="1"/>
              <a:t>Vagus</a:t>
            </a:r>
            <a:r>
              <a:rPr lang="en-GB" sz="2800" dirty="0"/>
              <a:t> nerve?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2270279-B792-79D9-0DF0-F85B597973D7}"/>
              </a:ext>
            </a:extLst>
          </p:cNvPr>
          <p:cNvSpPr txBox="1">
            <a:spLocks/>
          </p:cNvSpPr>
          <p:nvPr/>
        </p:nvSpPr>
        <p:spPr>
          <a:xfrm>
            <a:off x="3553634" y="1593591"/>
            <a:ext cx="4686600" cy="315010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/>
            <a:endParaRPr lang="en-GB" dirty="0"/>
          </a:p>
          <a:p>
            <a:pPr marL="139700"/>
            <a:r>
              <a:rPr lang="en-GB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The </a:t>
            </a:r>
            <a:r>
              <a:rPr lang="en-GB" dirty="0" err="1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vagus</a:t>
            </a:r>
            <a:r>
              <a:rPr lang="en-GB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 nerve is the longest nerve of the autonomic nervous system. </a:t>
            </a:r>
          </a:p>
          <a:p>
            <a:pPr marL="139700"/>
            <a:endParaRPr lang="en-GB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marL="139700"/>
            <a:r>
              <a:rPr lang="en-GB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It is part of the parasympathetic nervous system and helps to regulate heart rate, blood pressure, sweating, digestion, and even speaking. </a:t>
            </a:r>
          </a:p>
          <a:p>
            <a:pPr marL="139700"/>
            <a:endParaRPr lang="en-GB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marL="139700"/>
            <a:r>
              <a:rPr lang="en-GB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By stimulating the </a:t>
            </a:r>
            <a:r>
              <a:rPr lang="en-GB" dirty="0" err="1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vagus</a:t>
            </a:r>
            <a:r>
              <a:rPr lang="en-GB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 nerve we can target both the brain stem and brain circuits where pain is processed and controlled.</a:t>
            </a:r>
          </a:p>
          <a:p>
            <a:pPr marL="139700"/>
            <a:endParaRPr lang="en-GB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marL="139700"/>
            <a:r>
              <a:rPr lang="en-GB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Other forms of stimulating the </a:t>
            </a:r>
            <a:r>
              <a:rPr lang="en-GB" dirty="0" err="1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vagus</a:t>
            </a:r>
            <a:r>
              <a:rPr lang="en-GB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 nerve can help treat neurological disorders such as epilepsy and depression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DE6975-5491-0093-8F03-31FF302934CB}"/>
              </a:ext>
            </a:extLst>
          </p:cNvPr>
          <p:cNvSpPr txBox="1">
            <a:spLocks/>
          </p:cNvSpPr>
          <p:nvPr/>
        </p:nvSpPr>
        <p:spPr>
          <a:xfrm>
            <a:off x="3386916" y="1032853"/>
            <a:ext cx="4686600" cy="68039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86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iga"/>
              <a:buNone/>
              <a:defRPr sz="5000" b="0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iga"/>
              <a:buNone/>
              <a:defRPr sz="3600" b="0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iga"/>
              <a:buNone/>
              <a:defRPr sz="3600" b="0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iga"/>
              <a:buNone/>
              <a:defRPr sz="3600" b="0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iga"/>
              <a:buNone/>
              <a:defRPr sz="3600" b="0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iga"/>
              <a:buNone/>
              <a:defRPr sz="3600" b="0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iga"/>
              <a:buNone/>
              <a:defRPr sz="3600" b="0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iga"/>
              <a:buNone/>
              <a:defRPr sz="3600" b="0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iga"/>
              <a:buNone/>
              <a:defRPr sz="3600" b="0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pPr algn="ctr"/>
            <a:r>
              <a:rPr lang="en-GB" sz="1800" dirty="0"/>
              <a:t>‘</a:t>
            </a:r>
            <a:r>
              <a:rPr lang="en-GB" sz="1400" dirty="0"/>
              <a:t>The </a:t>
            </a:r>
            <a:r>
              <a:rPr lang="en-GB" sz="1400" dirty="0" err="1"/>
              <a:t>vagus</a:t>
            </a:r>
            <a:r>
              <a:rPr lang="en-GB" sz="1400" dirty="0"/>
              <a:t> nerve plays a key role in processing pain.’</a:t>
            </a:r>
            <a:br>
              <a:rPr lang="en-GB" sz="1800" dirty="0"/>
            </a:br>
            <a:r>
              <a:rPr lang="en-GB" sz="1200" dirty="0"/>
              <a:t>-</a:t>
            </a:r>
            <a:r>
              <a:rPr lang="en-GB" sz="1200" dirty="0" err="1">
                <a:latin typeface="Catamaran" panose="020B0604020202020204" charset="0"/>
                <a:cs typeface="Catamaran" panose="020B0604020202020204" charset="0"/>
              </a:rPr>
              <a:t>Kampusch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676868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3C588-C5BB-079A-DC78-B029658B3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387FF84-A233-9EDC-8BDC-BFA892613F8E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28965" r="28965"/>
          <a:stretch/>
        </p:blipFill>
        <p:spPr>
          <a:xfrm>
            <a:off x="0" y="62559"/>
            <a:ext cx="3413786" cy="5018381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0CBCD73-7E7D-AE81-5277-27EDD6AE8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345" y="227814"/>
            <a:ext cx="4686600" cy="572700"/>
          </a:xfrm>
        </p:spPr>
        <p:txBody>
          <a:bodyPr/>
          <a:lstStyle/>
          <a:p>
            <a:r>
              <a:rPr lang="en-GB" sz="2800" dirty="0"/>
              <a:t>What’s VIVO?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9B0E900-D361-CCF2-FF9E-E750154F8AE7}"/>
              </a:ext>
            </a:extLst>
          </p:cNvPr>
          <p:cNvSpPr txBox="1">
            <a:spLocks/>
          </p:cNvSpPr>
          <p:nvPr/>
        </p:nvSpPr>
        <p:spPr>
          <a:xfrm>
            <a:off x="3413786" y="956171"/>
            <a:ext cx="4686600" cy="1487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/>
            <a:r>
              <a:rPr lang="en-GB" sz="120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VIVO resets the </a:t>
            </a:r>
            <a:r>
              <a:rPr lang="en-GB" sz="1200" dirty="0" err="1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vagus</a:t>
            </a:r>
            <a:r>
              <a:rPr lang="en-GB" sz="120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 nerve when signals reporting pain back to the brain get subdued and the nervous system gets stuck in pain mode. </a:t>
            </a:r>
          </a:p>
          <a:p>
            <a:pPr marL="139700"/>
            <a:endParaRPr lang="en-GB" sz="1200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marL="139700"/>
            <a:r>
              <a:rPr lang="en-GB" sz="120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It aims correct the signals that say there’s pain when there’s no actual injury. </a:t>
            </a:r>
          </a:p>
          <a:p>
            <a:pPr marL="139700"/>
            <a:endParaRPr lang="en-GB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marL="139700"/>
            <a:endParaRPr lang="en-GB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FE785-62D8-58ED-02A3-E335ED4A628D}"/>
              </a:ext>
            </a:extLst>
          </p:cNvPr>
          <p:cNvSpPr txBox="1">
            <a:spLocks/>
          </p:cNvSpPr>
          <p:nvPr/>
        </p:nvSpPr>
        <p:spPr>
          <a:xfrm>
            <a:off x="3413786" y="2191585"/>
            <a:ext cx="4686600" cy="1487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/>
            <a:r>
              <a:rPr lang="en-GB" sz="120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VIVO </a:t>
            </a:r>
            <a:r>
              <a:rPr lang="en-GB" sz="1200" dirty="0" err="1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attatches</a:t>
            </a:r>
            <a:r>
              <a:rPr lang="en-GB" sz="120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 behind the ear where electrodes enter the skin close to the autonomic </a:t>
            </a:r>
            <a:r>
              <a:rPr lang="en-GB" sz="1200" dirty="0" err="1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vagus</a:t>
            </a:r>
            <a:r>
              <a:rPr lang="en-GB" sz="120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 nerve. </a:t>
            </a:r>
          </a:p>
          <a:p>
            <a:pPr marL="139700"/>
            <a:r>
              <a:rPr lang="en-GB" sz="120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A small battery powered stimulator is then attached to the neck, just behind the ear. </a:t>
            </a:r>
          </a:p>
          <a:p>
            <a:pPr marL="139700"/>
            <a:endParaRPr lang="en-GB" sz="1200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marL="139700"/>
            <a:r>
              <a:rPr lang="en-GB" sz="120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The electrodes stimulate the </a:t>
            </a:r>
            <a:r>
              <a:rPr lang="en-GB" sz="1200" dirty="0" err="1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vagus</a:t>
            </a:r>
            <a:r>
              <a:rPr lang="en-GB" sz="120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 nerve in a special rhythm which triggers the body’s own sustainable pain relief. </a:t>
            </a:r>
          </a:p>
          <a:p>
            <a:pPr marL="139700"/>
            <a:endParaRPr lang="en-GB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marL="139700"/>
            <a:r>
              <a:rPr lang="en-GB" b="1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Possible advantages of this treatment:</a:t>
            </a:r>
          </a:p>
          <a:p>
            <a:pPr marL="4254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Personalised</a:t>
            </a:r>
          </a:p>
          <a:p>
            <a:pPr marL="4254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Without the side effects of medication</a:t>
            </a:r>
          </a:p>
          <a:p>
            <a:pPr marL="4254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Less invasive</a:t>
            </a:r>
          </a:p>
          <a:p>
            <a:pPr marL="139700"/>
            <a:endParaRPr lang="en-GB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marL="139700"/>
            <a:endParaRPr lang="en-GB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marL="139700"/>
            <a:endParaRPr lang="en-GB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405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6"/>
          <p:cNvSpPr txBox="1">
            <a:spLocks noGrp="1"/>
          </p:cNvSpPr>
          <p:nvPr>
            <p:ph type="subTitle" idx="3"/>
          </p:nvPr>
        </p:nvSpPr>
        <p:spPr>
          <a:xfrm>
            <a:off x="2196442" y="851792"/>
            <a:ext cx="4896284" cy="6669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1600"/>
              <a:t>Horizon Europe is the worlds largest research and innovation </a:t>
            </a:r>
            <a:r>
              <a:rPr lang="en" sz="1600" err="1"/>
              <a:t>programme</a:t>
            </a:r>
            <a:r>
              <a:rPr lang="en" sz="1600"/>
              <a:t> running from 2021 to 2027</a:t>
            </a:r>
            <a:endParaRPr sz="1600"/>
          </a:p>
        </p:txBody>
      </p:sp>
      <p:sp>
        <p:nvSpPr>
          <p:cNvPr id="300" name="Google Shape;300;p36"/>
          <p:cNvSpPr txBox="1">
            <a:spLocks noGrp="1"/>
          </p:cNvSpPr>
          <p:nvPr>
            <p:ph type="title"/>
          </p:nvPr>
        </p:nvSpPr>
        <p:spPr>
          <a:xfrm>
            <a:off x="1990628" y="1802850"/>
            <a:ext cx="2450743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EUR 93.5 billion</a:t>
            </a:r>
            <a:endParaRPr sz="3200"/>
          </a:p>
        </p:txBody>
      </p:sp>
      <p:sp>
        <p:nvSpPr>
          <p:cNvPr id="301" name="Google Shape;301;p36"/>
          <p:cNvSpPr txBox="1">
            <a:spLocks noGrp="1"/>
          </p:cNvSpPr>
          <p:nvPr>
            <p:ph type="subTitle" idx="1"/>
          </p:nvPr>
        </p:nvSpPr>
        <p:spPr>
          <a:xfrm>
            <a:off x="1469699" y="2383650"/>
            <a:ext cx="3492600" cy="3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 funding</a:t>
            </a:r>
            <a:endParaRPr/>
          </a:p>
        </p:txBody>
      </p:sp>
      <p:sp>
        <p:nvSpPr>
          <p:cNvPr id="302" name="Google Shape;302;p36"/>
          <p:cNvSpPr txBox="1">
            <a:spLocks noGrp="1"/>
          </p:cNvSpPr>
          <p:nvPr>
            <p:ph type="title" idx="2"/>
          </p:nvPr>
        </p:nvSpPr>
        <p:spPr>
          <a:xfrm>
            <a:off x="2860869" y="255833"/>
            <a:ext cx="34926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>
                <a:solidFill>
                  <a:schemeClr val="tx1"/>
                </a:solidFill>
              </a:rPr>
              <a:t>Horizon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304" name="Google Shape;304;p36"/>
          <p:cNvSpPr txBox="1">
            <a:spLocks noGrp="1"/>
          </p:cNvSpPr>
          <p:nvPr>
            <p:ph type="subTitle" idx="5"/>
          </p:nvPr>
        </p:nvSpPr>
        <p:spPr>
          <a:xfrm>
            <a:off x="1642044" y="2710673"/>
            <a:ext cx="6005079" cy="2395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"/>
              <a:t>Supports ground breaking ideas across various fields, from curing diseases to safeguarding cultural heritage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/>
              <a:t>C</a:t>
            </a:r>
            <a:r>
              <a:rPr lang="en"/>
              <a:t>ross border collaboration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/>
              <a:t>Make partnerships with industries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/>
              <a:t>Support innovations with break through potential which may be too risky for investors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/>
              <a:t>Five main missions: </a:t>
            </a:r>
            <a:r>
              <a:rPr lang="en-GB" b="1"/>
              <a:t>fighting cancer</a:t>
            </a:r>
            <a:r>
              <a:rPr lang="en-GB"/>
              <a:t>, adapting to climate change, protecting our oceans, living in greener cities, ensuring soil health and food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/>
          </a:p>
        </p:txBody>
      </p:sp>
      <p:sp>
        <p:nvSpPr>
          <p:cNvPr id="4" name="Google Shape;300;p36">
            <a:extLst>
              <a:ext uri="{FF2B5EF4-FFF2-40B4-BE49-F238E27FC236}">
                <a16:creationId xmlns:a16="http://schemas.microsoft.com/office/drawing/2014/main" id="{C7B04C54-717E-DEFE-A268-66811D92C613}"/>
              </a:ext>
            </a:extLst>
          </p:cNvPr>
          <p:cNvSpPr txBox="1">
            <a:spLocks/>
          </p:cNvSpPr>
          <p:nvPr/>
        </p:nvSpPr>
        <p:spPr>
          <a:xfrm>
            <a:off x="4902428" y="1860609"/>
            <a:ext cx="2141973" cy="768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86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48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r>
              <a:rPr lang="en-GB" sz="3200"/>
              <a:t>EUR 8.2 </a:t>
            </a:r>
          </a:p>
          <a:p>
            <a:r>
              <a:rPr lang="en-GB" sz="3200"/>
              <a:t>billion</a:t>
            </a:r>
          </a:p>
        </p:txBody>
      </p:sp>
      <p:sp>
        <p:nvSpPr>
          <p:cNvPr id="5" name="Google Shape;301;p36">
            <a:extLst>
              <a:ext uri="{FF2B5EF4-FFF2-40B4-BE49-F238E27FC236}">
                <a16:creationId xmlns:a16="http://schemas.microsoft.com/office/drawing/2014/main" id="{AF299AEF-3E0C-F6D5-6446-6F355323BA8F}"/>
              </a:ext>
            </a:extLst>
          </p:cNvPr>
          <p:cNvSpPr txBox="1">
            <a:spLocks/>
          </p:cNvSpPr>
          <p:nvPr/>
        </p:nvSpPr>
        <p:spPr>
          <a:xfrm>
            <a:off x="4245074" y="2417406"/>
            <a:ext cx="34926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/>
            <a:r>
              <a:rPr lang="en-GB"/>
              <a:t>Health research funding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3DABD-3132-055A-B3B4-DF98E2179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00" y="1770654"/>
            <a:ext cx="3492600" cy="768900"/>
          </a:xfrm>
        </p:spPr>
        <p:txBody>
          <a:bodyPr/>
          <a:lstStyle/>
          <a:p>
            <a:r>
              <a:rPr lang="en-US" dirty="0"/>
              <a:t>83%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F5248-7EAD-D5BC-019C-EDE39F1A6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5264" y="2424614"/>
            <a:ext cx="3492600" cy="376200"/>
          </a:xfrm>
        </p:spPr>
        <p:txBody>
          <a:bodyPr/>
          <a:lstStyle/>
          <a:p>
            <a:r>
              <a:rPr lang="en-US" dirty="0"/>
              <a:t>Sustainable pain reduction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DE0002-7A47-4272-4EF2-14B7BA1582C6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825700" y="371253"/>
            <a:ext cx="3492600" cy="768900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RESULTS</a:t>
            </a:r>
            <a:endParaRPr lang="en-GB" sz="4400" dirty="0">
              <a:solidFill>
                <a:schemeClr val="tx1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CED1E86-76B4-10BC-28A8-EFDF40E3E926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2735264" y="1032172"/>
            <a:ext cx="3492600" cy="376200"/>
          </a:xfrm>
        </p:spPr>
        <p:txBody>
          <a:bodyPr/>
          <a:lstStyle/>
          <a:p>
            <a:r>
              <a:rPr lang="en-US" sz="1600" b="1" dirty="0"/>
              <a:t>Over six weeks of intake</a:t>
            </a:r>
            <a:endParaRPr lang="en-GB" sz="1600" b="1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02DCAD-D738-58F0-641C-31F1B7E3CB03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2790531" y="3048156"/>
            <a:ext cx="3492600" cy="768900"/>
          </a:xfrm>
        </p:spPr>
        <p:txBody>
          <a:bodyPr/>
          <a:lstStyle/>
          <a:p>
            <a:r>
              <a:rPr lang="en-US" dirty="0"/>
              <a:t>96%</a:t>
            </a:r>
            <a:endParaRPr lang="en-GB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3897F71-C596-DD48-4A55-DE88C82BE9B3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2685023" y="3688198"/>
            <a:ext cx="3492600" cy="376200"/>
          </a:xfrm>
        </p:spPr>
        <p:txBody>
          <a:bodyPr/>
          <a:lstStyle/>
          <a:p>
            <a:r>
              <a:rPr lang="en-US" dirty="0"/>
              <a:t>Less </a:t>
            </a:r>
            <a:r>
              <a:rPr lang="en-US" dirty="0" err="1"/>
              <a:t>opiod</a:t>
            </a:r>
            <a:r>
              <a:rPr lang="en-US" dirty="0"/>
              <a:t> intake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705E86A-7D27-96A9-79E1-6FD0320477F7}"/>
              </a:ext>
            </a:extLst>
          </p:cNvPr>
          <p:cNvSpPr txBox="1">
            <a:spLocks/>
          </p:cNvSpPr>
          <p:nvPr/>
        </p:nvSpPr>
        <p:spPr>
          <a:xfrm>
            <a:off x="1079579" y="4424029"/>
            <a:ext cx="6703488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en-US" dirty="0"/>
              <a:t>VIVO has the possibility to be integrated into more comprehensive pain management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0271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255EFF71-D18B-B81C-B4E0-534BBD17C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>
            <a:extLst>
              <a:ext uri="{FF2B5EF4-FFF2-40B4-BE49-F238E27FC236}">
                <a16:creationId xmlns:a16="http://schemas.microsoft.com/office/drawing/2014/main" id="{C83FE362-EF0F-0AA6-E93F-5178920B4E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53644" y="2371992"/>
            <a:ext cx="4818184" cy="9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MyPAL Project</a:t>
            </a:r>
            <a:br>
              <a:rPr lang="en" dirty="0"/>
            </a:br>
            <a:r>
              <a:rPr lang="en" sz="2000" dirty="0"/>
              <a:t>- the power of palliative helathcare</a:t>
            </a:r>
            <a:endParaRPr sz="3200" dirty="0"/>
          </a:p>
        </p:txBody>
      </p:sp>
      <p:sp>
        <p:nvSpPr>
          <p:cNvPr id="180" name="Google Shape;180;p30">
            <a:extLst>
              <a:ext uri="{FF2B5EF4-FFF2-40B4-BE49-F238E27FC236}">
                <a16:creationId xmlns:a16="http://schemas.microsoft.com/office/drawing/2014/main" id="{0AE8EF7B-ABBD-D7CA-3D13-B699EB8A1E96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137075" y="1376550"/>
            <a:ext cx="111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 </a:t>
            </a:r>
            <a:endParaRPr dirty="0"/>
          </a:p>
        </p:txBody>
      </p:sp>
      <p:pic>
        <p:nvPicPr>
          <p:cNvPr id="181" name="Google Shape;181;p30">
            <a:extLst>
              <a:ext uri="{FF2B5EF4-FFF2-40B4-BE49-F238E27FC236}">
                <a16:creationId xmlns:a16="http://schemas.microsoft.com/office/drawing/2014/main" id="{0046BF3C-0ADF-0F7C-B16A-C1F70FCD10DC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>
          <a:blip r:embed="rId3"/>
          <a:srcRect l="27334" r="27334"/>
          <a:stretch/>
        </p:blipFill>
        <p:spPr>
          <a:xfrm>
            <a:off x="0" y="0"/>
            <a:ext cx="3534000" cy="5195100"/>
          </a:xfrm>
          <a:prstGeom prst="flowChartDelay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99E77-AFC9-8D0C-2FB3-B8CC566F1128}"/>
              </a:ext>
            </a:extLst>
          </p:cNvPr>
          <p:cNvSpPr txBox="1"/>
          <p:nvPr/>
        </p:nvSpPr>
        <p:spPr>
          <a:xfrm>
            <a:off x="4039438" y="3704225"/>
            <a:ext cx="444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0" i="0" dirty="0">
                <a:solidFill>
                  <a:schemeClr val="tx2"/>
                </a:solidFill>
                <a:effectLst/>
                <a:latin typeface="Catamaran" panose="020B0604020202020204" charset="0"/>
                <a:cs typeface="Catamaran" panose="020B0604020202020204" charset="0"/>
              </a:rPr>
              <a:t>https://projects.research-and-innovation.ec.europa.eu/en/horizon-magazine/mission-transform-palliative-healthcare </a:t>
            </a:r>
            <a:endParaRPr lang="en-GB" sz="600" dirty="0">
              <a:solidFill>
                <a:schemeClr val="tx2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48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24CCB-AE78-520E-E9E9-4C6743DB6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793" y="1383002"/>
            <a:ext cx="6437850" cy="841800"/>
          </a:xfrm>
        </p:spPr>
        <p:txBody>
          <a:bodyPr/>
          <a:lstStyle/>
          <a:p>
            <a:r>
              <a:rPr lang="en-US" sz="3600" dirty="0"/>
              <a:t>What is Palliative Healthcare?</a:t>
            </a:r>
            <a:endParaRPr lang="en-GB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D48B4F-6EAC-AB29-7CDD-AEE78FD8F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8814" y="2417877"/>
            <a:ext cx="5223807" cy="1130700"/>
          </a:xfrm>
        </p:spPr>
        <p:txBody>
          <a:bodyPr/>
          <a:lstStyle/>
          <a:p>
            <a:r>
              <a:rPr lang="en-GB" dirty="0"/>
              <a:t>Palliative healthcare is focused on providing relief from pain and other symptoms of a terminal illness. </a:t>
            </a:r>
          </a:p>
          <a:p>
            <a:r>
              <a:rPr lang="en-GB" dirty="0"/>
              <a:t>Palliative care implements multiple approaches to improve quality of life.</a:t>
            </a:r>
          </a:p>
        </p:txBody>
      </p:sp>
    </p:spTree>
    <p:extLst>
      <p:ext uri="{BB962C8B-B14F-4D97-AF65-F5344CB8AC3E}">
        <p14:creationId xmlns:p14="http://schemas.microsoft.com/office/powerpoint/2010/main" val="378239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35E60-5989-6636-A805-6228F7F80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80BA1-F7CA-8DE4-DB05-BF9D8635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err="1"/>
              <a:t>MyPAL</a:t>
            </a:r>
            <a:r>
              <a:rPr lang="en-GB" sz="2800" dirty="0"/>
              <a:t> Project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5AB73A-D02A-626C-467C-108BFAB14679}"/>
              </a:ext>
            </a:extLst>
          </p:cNvPr>
          <p:cNvSpPr txBox="1"/>
          <p:nvPr/>
        </p:nvSpPr>
        <p:spPr>
          <a:xfrm>
            <a:off x="513052" y="1341419"/>
            <a:ext cx="48935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indent="0">
              <a:buNone/>
            </a:pPr>
            <a:r>
              <a:rPr lang="en-GB" dirty="0" err="1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MyPAL</a:t>
            </a:r>
            <a:r>
              <a:rPr lang="en-GB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 project aims to change the doctor-patient relationship through digital platforms. </a:t>
            </a:r>
          </a:p>
          <a:p>
            <a:pPr marL="139700" indent="0">
              <a:buNone/>
            </a:pPr>
            <a:endParaRPr lang="en-GB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marL="139700" indent="0">
              <a:buNone/>
            </a:pPr>
            <a:r>
              <a:rPr lang="en-GB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They want to enable better communication between patients and doctors to enable them to provide better care and ultimately improve their quality of life.  </a:t>
            </a:r>
          </a:p>
        </p:txBody>
      </p:sp>
      <p:pic>
        <p:nvPicPr>
          <p:cNvPr id="15" name="Picture Placeholder 14" descr="A computer with a globe and a network&#10;&#10;AI-generated content may be incorrect.">
            <a:extLst>
              <a:ext uri="{FF2B5EF4-FFF2-40B4-BE49-F238E27FC236}">
                <a16:creationId xmlns:a16="http://schemas.microsoft.com/office/drawing/2014/main" id="{EB2AE5CC-2595-75FB-FF10-0A89A1559DF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28740" r="287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7799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1CE6C-2629-263E-20B1-2D1D92098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B357907-3FE7-53BD-62B2-9FAD6441F15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/>
          <a:srcRect l="15987" r="15987"/>
          <a:stretch/>
        </p:blipFill>
        <p:spPr>
          <a:xfrm>
            <a:off x="0" y="62559"/>
            <a:ext cx="3413786" cy="5018381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27487F2-0713-F073-878F-8FE16BDB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441" y="399807"/>
            <a:ext cx="4686600" cy="572700"/>
          </a:xfrm>
        </p:spPr>
        <p:txBody>
          <a:bodyPr/>
          <a:lstStyle/>
          <a:p>
            <a:r>
              <a:rPr lang="en-GB" sz="2800" dirty="0"/>
              <a:t>Research trial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DB8BCBB-A6E7-9EAA-AD81-35A1C11E326E}"/>
              </a:ext>
            </a:extLst>
          </p:cNvPr>
          <p:cNvSpPr txBox="1">
            <a:spLocks/>
          </p:cNvSpPr>
          <p:nvPr/>
        </p:nvSpPr>
        <p:spPr>
          <a:xfrm>
            <a:off x="3513441" y="972507"/>
            <a:ext cx="4686600" cy="7517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/>
            <a:endParaRPr lang="en-GB" dirty="0"/>
          </a:p>
          <a:p>
            <a:pPr marL="139700"/>
            <a:r>
              <a:rPr lang="en-GB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A trial was conducted with over 200 adults and adolescent cancer patient in 5 different EU countries, they used </a:t>
            </a:r>
            <a:r>
              <a:rPr lang="en-GB" dirty="0" err="1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MyPAL</a:t>
            </a:r>
            <a:r>
              <a:rPr lang="en-GB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 for over 2 years.</a:t>
            </a:r>
            <a:endParaRPr lang="en-GB" b="1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1080F25-0683-8B25-62AF-A5DC0401DE9E}"/>
              </a:ext>
            </a:extLst>
          </p:cNvPr>
          <p:cNvSpPr txBox="1">
            <a:spLocks/>
          </p:cNvSpPr>
          <p:nvPr/>
        </p:nvSpPr>
        <p:spPr>
          <a:xfrm>
            <a:off x="3513441" y="1934759"/>
            <a:ext cx="4686600" cy="11268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/>
            <a:endParaRPr lang="en-GB" dirty="0"/>
          </a:p>
          <a:p>
            <a:pPr marL="139700"/>
            <a:r>
              <a:rPr lang="en-GB" dirty="0" err="1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MyPAL</a:t>
            </a:r>
            <a:r>
              <a:rPr lang="en-GB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 allowed patients to communicate remotely to their doctors, educate themselves on illness, report real-time updates on their health and fill in </a:t>
            </a:r>
            <a:r>
              <a:rPr lang="en-GB" dirty="0" err="1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questionaires</a:t>
            </a:r>
            <a:endParaRPr lang="en-GB" b="1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1024350-0A69-5F11-85D6-F294F150E4C5}"/>
              </a:ext>
            </a:extLst>
          </p:cNvPr>
          <p:cNvSpPr txBox="1">
            <a:spLocks/>
          </p:cNvSpPr>
          <p:nvPr/>
        </p:nvSpPr>
        <p:spPr>
          <a:xfrm>
            <a:off x="3464874" y="2927619"/>
            <a:ext cx="4686600" cy="119781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/>
            <a:endParaRPr lang="en-GB" dirty="0"/>
          </a:p>
          <a:p>
            <a:pPr marL="139700"/>
            <a:r>
              <a:rPr lang="en-GB" dirty="0" err="1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MyPAL</a:t>
            </a:r>
            <a:r>
              <a:rPr lang="en-GB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 can give doctors a fuller overview of a patient’s health status before they see them in person. </a:t>
            </a:r>
          </a:p>
          <a:p>
            <a:pPr marL="139700"/>
            <a:r>
              <a:rPr lang="en-GB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This could allow doctors to give more personalised, targeted healthcare to their patient. </a:t>
            </a:r>
          </a:p>
        </p:txBody>
      </p:sp>
    </p:spTree>
    <p:extLst>
      <p:ext uri="{BB962C8B-B14F-4D97-AF65-F5344CB8AC3E}">
        <p14:creationId xmlns:p14="http://schemas.microsoft.com/office/powerpoint/2010/main" val="2668007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AA9C0-6DFD-65F0-E6B7-B873D6B27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66E6A-A5F3-F524-47F2-5BD8151BB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27" y="256875"/>
            <a:ext cx="7704000" cy="572700"/>
          </a:xfrm>
        </p:spPr>
        <p:txBody>
          <a:bodyPr/>
          <a:lstStyle/>
          <a:p>
            <a:r>
              <a:rPr lang="en-US" dirty="0" err="1"/>
              <a:t>MyPAL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9D7D2-C399-8769-B316-BC39E20865E5}"/>
              </a:ext>
            </a:extLst>
          </p:cNvPr>
          <p:cNvSpPr txBox="1"/>
          <p:nvPr/>
        </p:nvSpPr>
        <p:spPr>
          <a:xfrm>
            <a:off x="859867" y="967771"/>
            <a:ext cx="7152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‘It is a supplement to usual care it doesn’t replace it’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-</a:t>
            </a:r>
            <a:r>
              <a:rPr lang="en-US" sz="1200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explains Dr </a:t>
            </a:r>
            <a:r>
              <a:rPr lang="en-US" sz="1200" dirty="0" err="1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Chatzikonstantinou</a:t>
            </a:r>
            <a:endParaRPr lang="en-GB" sz="1600" b="1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BF82A5-4BDA-A07A-A47B-8C98A2756837}"/>
              </a:ext>
            </a:extLst>
          </p:cNvPr>
          <p:cNvSpPr txBox="1"/>
          <p:nvPr/>
        </p:nvSpPr>
        <p:spPr>
          <a:xfrm>
            <a:off x="629527" y="1936965"/>
            <a:ext cx="715288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MyPAL</a:t>
            </a:r>
            <a:r>
              <a:rPr lang="en-US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 could make up for how little doctors see patients in person – usually 10 minutes every 3 months for each patient. </a:t>
            </a:r>
          </a:p>
          <a:p>
            <a:endParaRPr lang="en-US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The app accumulates data on each patient and can identify vital patterns using built in statistical and analytical functions.</a:t>
            </a:r>
          </a:p>
          <a:p>
            <a:endParaRPr lang="en-US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r>
              <a:rPr lang="en-US" dirty="0" err="1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MyPAL</a:t>
            </a:r>
            <a:r>
              <a:rPr lang="en-US" dirty="0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 has the potential to address geographical imbalances for those who can’t receive the same depth of healthcare due to their remote location</a:t>
            </a:r>
          </a:p>
          <a:p>
            <a:endParaRPr lang="en-US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endParaRPr lang="en-US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endParaRPr lang="en-US" dirty="0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560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6"/>
          <p:cNvSpPr txBox="1">
            <a:spLocks noGrp="1"/>
          </p:cNvSpPr>
          <p:nvPr>
            <p:ph type="subTitle" idx="1"/>
          </p:nvPr>
        </p:nvSpPr>
        <p:spPr>
          <a:xfrm>
            <a:off x="3710950" y="2044101"/>
            <a:ext cx="3513600" cy="12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Do you have any questions?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/>
              <a:t>All articles referenced from Horizon – The EU Research &amp; Innovation Magazine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Horizon Magazine | Research and Innovation</a:t>
            </a:r>
            <a:endParaRPr lang="en-GB" sz="1050" dirty="0">
              <a:solidFill>
                <a:schemeClr val="tx1"/>
              </a:solidFill>
            </a:endParaRPr>
          </a:p>
        </p:txBody>
      </p:sp>
      <p:sp>
        <p:nvSpPr>
          <p:cNvPr id="500" name="Google Shape;500;p46"/>
          <p:cNvSpPr txBox="1">
            <a:spLocks noGrp="1"/>
          </p:cNvSpPr>
          <p:nvPr>
            <p:ph type="ctrTitle"/>
          </p:nvPr>
        </p:nvSpPr>
        <p:spPr>
          <a:xfrm>
            <a:off x="3285556" y="586317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sp>
        <p:nvSpPr>
          <p:cNvPr id="501" name="Google Shape;501;p46"/>
          <p:cNvSpPr txBox="1"/>
          <p:nvPr/>
        </p:nvSpPr>
        <p:spPr>
          <a:xfrm>
            <a:off x="3952225" y="4281183"/>
            <a:ext cx="32724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Please keep this slide for attribution</a:t>
            </a:r>
            <a:endParaRPr sz="10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7" name="Google Shape;12397;p6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1063" y="2123075"/>
            <a:ext cx="2241874" cy="89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>
          <a:extLst>
            <a:ext uri="{FF2B5EF4-FFF2-40B4-BE49-F238E27FC236}">
              <a16:creationId xmlns:a16="http://schemas.microsoft.com/office/drawing/2014/main" id="{1501F15B-E08B-9893-BB7F-5574ABD45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6">
            <a:extLst>
              <a:ext uri="{FF2B5EF4-FFF2-40B4-BE49-F238E27FC236}">
                <a16:creationId xmlns:a16="http://schemas.microsoft.com/office/drawing/2014/main" id="{515E0C77-61C4-A1FA-4DBE-AD0C2718A1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1407" y="1042100"/>
            <a:ext cx="4318678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€1.25 BILLION</a:t>
            </a:r>
            <a:endParaRPr sz="2800"/>
          </a:p>
        </p:txBody>
      </p:sp>
      <p:sp>
        <p:nvSpPr>
          <p:cNvPr id="301" name="Google Shape;301;p36">
            <a:extLst>
              <a:ext uri="{FF2B5EF4-FFF2-40B4-BE49-F238E27FC236}">
                <a16:creationId xmlns:a16="http://schemas.microsoft.com/office/drawing/2014/main" id="{B38EA10F-D0DD-6947-F6CB-86304611E64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80840" y="1609142"/>
            <a:ext cx="4087565" cy="3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Funding for Europe’s beating cancer plan</a:t>
            </a:r>
            <a:endParaRPr/>
          </a:p>
        </p:txBody>
      </p:sp>
      <p:sp>
        <p:nvSpPr>
          <p:cNvPr id="302" name="Google Shape;302;p36">
            <a:extLst>
              <a:ext uri="{FF2B5EF4-FFF2-40B4-BE49-F238E27FC236}">
                <a16:creationId xmlns:a16="http://schemas.microsoft.com/office/drawing/2014/main" id="{7EF073AB-B3BD-5387-BD4C-41775DD17F8D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435459" y="294938"/>
            <a:ext cx="6273082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tx1"/>
                </a:solidFill>
              </a:rPr>
              <a:t>EU MISSION: CANCER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303" name="Google Shape;303;p36">
            <a:extLst>
              <a:ext uri="{FF2B5EF4-FFF2-40B4-BE49-F238E27FC236}">
                <a16:creationId xmlns:a16="http://schemas.microsoft.com/office/drawing/2014/main" id="{5A5ECD52-5A51-2631-58B1-5665F390478F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813915" y="1102057"/>
            <a:ext cx="2856643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€4 BILLION</a:t>
            </a:r>
          </a:p>
        </p:txBody>
      </p:sp>
      <p:sp>
        <p:nvSpPr>
          <p:cNvPr id="304" name="Google Shape;304;p36">
            <a:extLst>
              <a:ext uri="{FF2B5EF4-FFF2-40B4-BE49-F238E27FC236}">
                <a16:creationId xmlns:a16="http://schemas.microsoft.com/office/drawing/2014/main" id="{6DC092D0-13FC-E71E-0D2B-3DEC6CB902D9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211673" y="1655488"/>
            <a:ext cx="4484476" cy="3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</a:t>
            </a:r>
            <a:r>
              <a:rPr lang="en"/>
              <a:t>pend on previous cancer research projects</a:t>
            </a:r>
            <a:endParaRPr/>
          </a:p>
        </p:txBody>
      </p:sp>
      <p:sp>
        <p:nvSpPr>
          <p:cNvPr id="2" name="Google Shape;300;p36">
            <a:extLst>
              <a:ext uri="{FF2B5EF4-FFF2-40B4-BE49-F238E27FC236}">
                <a16:creationId xmlns:a16="http://schemas.microsoft.com/office/drawing/2014/main" id="{D0362171-9944-A0CF-94CF-CE985A7E970D}"/>
              </a:ext>
            </a:extLst>
          </p:cNvPr>
          <p:cNvSpPr txBox="1">
            <a:spLocks/>
          </p:cNvSpPr>
          <p:nvPr/>
        </p:nvSpPr>
        <p:spPr>
          <a:xfrm>
            <a:off x="1467058" y="2078034"/>
            <a:ext cx="6043556" cy="89274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86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48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r>
              <a:rPr lang="en-GB" sz="1600"/>
              <a:t>Over 2.5 million people in the EU-27 are diagnosed with cancer annually, with 1.3 million people dying from the disease annually </a:t>
            </a:r>
          </a:p>
        </p:txBody>
      </p:sp>
      <p:sp>
        <p:nvSpPr>
          <p:cNvPr id="8" name="Google Shape;300;p36">
            <a:extLst>
              <a:ext uri="{FF2B5EF4-FFF2-40B4-BE49-F238E27FC236}">
                <a16:creationId xmlns:a16="http://schemas.microsoft.com/office/drawing/2014/main" id="{E46C4F88-E699-90A1-C191-517AB3315AC6}"/>
              </a:ext>
            </a:extLst>
          </p:cNvPr>
          <p:cNvSpPr txBox="1">
            <a:spLocks/>
          </p:cNvSpPr>
          <p:nvPr/>
        </p:nvSpPr>
        <p:spPr>
          <a:xfrm>
            <a:off x="1467058" y="3017121"/>
            <a:ext cx="6043556" cy="66882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86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48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iga"/>
              <a:buNone/>
              <a:defRPr sz="6000" b="0" i="0" u="none" strike="noStrike" cap="none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r>
              <a:rPr lang="en-US" sz="1600" b="0" i="0">
                <a:solidFill>
                  <a:schemeClr val="tx2"/>
                </a:solidFill>
                <a:effectLst/>
                <a:latin typeface="Viga" panose="020B0604020202020204" charset="0"/>
              </a:rPr>
              <a:t>The economic cost of cancer was €199 billion in 2018 across the EU27 plus Iceland, Norway, Switzerland and  the UK₁ </a:t>
            </a:r>
            <a:endParaRPr lang="en-GB" sz="1600">
              <a:solidFill>
                <a:schemeClr val="tx2"/>
              </a:solidFill>
              <a:latin typeface="Viga" panose="020B0604020202020204" charset="0"/>
            </a:endParaRPr>
          </a:p>
        </p:txBody>
      </p:sp>
      <p:sp>
        <p:nvSpPr>
          <p:cNvPr id="10" name="Google Shape;304;p36">
            <a:extLst>
              <a:ext uri="{FF2B5EF4-FFF2-40B4-BE49-F238E27FC236}">
                <a16:creationId xmlns:a16="http://schemas.microsoft.com/office/drawing/2014/main" id="{D5990C07-3D82-8886-CC1B-95EDBE89FD22}"/>
              </a:ext>
            </a:extLst>
          </p:cNvPr>
          <p:cNvSpPr txBox="1">
            <a:spLocks/>
          </p:cNvSpPr>
          <p:nvPr/>
        </p:nvSpPr>
        <p:spPr>
          <a:xfrm>
            <a:off x="1569460" y="3785957"/>
            <a:ext cx="6005079" cy="106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None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/>
              <a:t>Aim to improve the lives of </a:t>
            </a:r>
            <a:r>
              <a:rPr lang="en-US" sz="1600" b="1"/>
              <a:t>more than 3 million people by 2030 </a:t>
            </a:r>
            <a:r>
              <a:rPr lang="en-US" sz="1600"/>
              <a:t>through prevention, cure and for those affected by cancer including their families to live longer and with a higher quality of life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07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E3ACED9C-1571-8AB3-4123-92190A653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>
            <a:extLst>
              <a:ext uri="{FF2B5EF4-FFF2-40B4-BE49-F238E27FC236}">
                <a16:creationId xmlns:a16="http://schemas.microsoft.com/office/drawing/2014/main" id="{E94A6E9F-AC38-3B1A-8C9C-E501252CD4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37075" y="2321750"/>
            <a:ext cx="4338710" cy="9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RAPAMYCIN- </a:t>
            </a:r>
            <a:r>
              <a:rPr lang="en" sz="3200"/>
              <a:t>can we beat ageing?</a:t>
            </a:r>
            <a:endParaRPr sz="3200"/>
          </a:p>
        </p:txBody>
      </p:sp>
      <p:sp>
        <p:nvSpPr>
          <p:cNvPr id="180" name="Google Shape;180;p30">
            <a:extLst>
              <a:ext uri="{FF2B5EF4-FFF2-40B4-BE49-F238E27FC236}">
                <a16:creationId xmlns:a16="http://schemas.microsoft.com/office/drawing/2014/main" id="{AE454B0B-7F0C-1BFC-201B-A59E5D696997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137075" y="1376550"/>
            <a:ext cx="111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181" name="Google Shape;181;p30">
            <a:extLst>
              <a:ext uri="{FF2B5EF4-FFF2-40B4-BE49-F238E27FC236}">
                <a16:creationId xmlns:a16="http://schemas.microsoft.com/office/drawing/2014/main" id="{43F9C212-AEAB-5546-C415-AD414773B5AA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>
          <a:blip r:embed="rId3"/>
          <a:srcRect l="15987" r="15987"/>
          <a:stretch/>
        </p:blipFill>
        <p:spPr>
          <a:xfrm>
            <a:off x="-11450" y="-24350"/>
            <a:ext cx="3534000" cy="5195100"/>
          </a:xfrm>
          <a:prstGeom prst="flowChartDelay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41997-F8B8-13AA-1B8B-A4ED8E6A5919}"/>
              </a:ext>
            </a:extLst>
          </p:cNvPr>
          <p:cNvSpPr txBox="1"/>
          <p:nvPr/>
        </p:nvSpPr>
        <p:spPr>
          <a:xfrm>
            <a:off x="4185339" y="3694176"/>
            <a:ext cx="444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Curiosity and a simple compound in soil bacteria help unlock a potential way to slow down ageing | Horizon Magazine</a:t>
            </a:r>
            <a:endParaRPr lang="en-GB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510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5C5B1-4C37-50FD-CDE5-098A5647D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RAPAMYCIN- slowing down cancer growth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883AAF-AFF6-D18B-F2FA-D405B28F6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930" y="1333493"/>
            <a:ext cx="7704000" cy="572700"/>
          </a:xfrm>
        </p:spPr>
        <p:txBody>
          <a:bodyPr/>
          <a:lstStyle/>
          <a:p>
            <a:r>
              <a:rPr lang="en-GB" sz="1600" b="1"/>
              <a:t>Rapamycin</a:t>
            </a:r>
            <a:r>
              <a:rPr lang="en-GB" sz="1600"/>
              <a:t> was discovered in soil samples from Easter Island by Professor Micheal Hall</a:t>
            </a:r>
          </a:p>
          <a:p>
            <a:r>
              <a:rPr lang="en-GB" sz="1600"/>
              <a:t>It was isolated from a bacterium called </a:t>
            </a:r>
            <a:r>
              <a:rPr lang="en-GB" sz="1600" b="1" i="1"/>
              <a:t>Streptomyces </a:t>
            </a:r>
            <a:r>
              <a:rPr lang="en-GB" sz="1600" b="1" i="1" err="1"/>
              <a:t>hygroscopicus</a:t>
            </a:r>
            <a:endParaRPr lang="en-GB" sz="1600" b="1" i="1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882904A-2AB1-D4BA-0768-5A14955A724C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753626" y="3438566"/>
            <a:ext cx="7765833" cy="1116900"/>
          </a:xfrm>
        </p:spPr>
        <p:txBody>
          <a:bodyPr/>
          <a:lstStyle/>
          <a:p>
            <a:r>
              <a:rPr lang="en-GB" sz="1600"/>
              <a:t>Rapamycin is able to supress the body’s immune response. </a:t>
            </a:r>
          </a:p>
          <a:p>
            <a:r>
              <a:rPr lang="en-GB" sz="1600"/>
              <a:t>It is now used to treat certain forms of cancer and for preventing organ rejection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E9F6CAE-E6E7-52AB-AD7B-36305884ACD9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815459" y="2297731"/>
            <a:ext cx="7704000" cy="711750"/>
          </a:xfrm>
        </p:spPr>
        <p:txBody>
          <a:bodyPr/>
          <a:lstStyle/>
          <a:p>
            <a:r>
              <a:rPr lang="en-GB" sz="1600"/>
              <a:t>In 2024 Professor Micheal Hall received the Balzan Prize for ‘ground breaking contribution’ to our understanding of the molecular mechanism that regulate cell growth and ageing</a:t>
            </a:r>
          </a:p>
        </p:txBody>
      </p:sp>
    </p:spTree>
    <p:extLst>
      <p:ext uri="{BB962C8B-B14F-4D97-AF65-F5344CB8AC3E}">
        <p14:creationId xmlns:p14="http://schemas.microsoft.com/office/powerpoint/2010/main" val="3592377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C142B-3D20-3EDF-4477-D6B8C36FF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/>
              <a:t>RAPAMYCIN- How it 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96DFF-7F8E-23F5-19E1-B95C49749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831" y="1413666"/>
            <a:ext cx="4686600" cy="1331406"/>
          </a:xfrm>
        </p:spPr>
        <p:txBody>
          <a:bodyPr/>
          <a:lstStyle/>
          <a:p>
            <a:pPr marL="139700" indent="0">
              <a:buNone/>
            </a:pPr>
            <a:endParaRPr lang="en-GB"/>
          </a:p>
          <a:p>
            <a:pPr marL="139700" indent="0">
              <a:buNone/>
            </a:pPr>
            <a:r>
              <a:rPr lang="en-GB"/>
              <a:t>Initially TOR was thought to control cell division </a:t>
            </a:r>
          </a:p>
          <a:p>
            <a:pPr marL="139700" indent="0">
              <a:buNone/>
            </a:pPr>
            <a:r>
              <a:rPr lang="en-GB"/>
              <a:t>Now, research reveals that TOR orchestrates </a:t>
            </a:r>
            <a:r>
              <a:rPr lang="en-GB" b="1"/>
              <a:t>CELL GROWTH, </a:t>
            </a:r>
            <a:r>
              <a:rPr lang="en-GB"/>
              <a:t>which was previously thought to be unregulated</a:t>
            </a:r>
            <a:endParaRPr lang="en-GB" b="1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4BE24F9-534C-34C5-E639-72C8056C62C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27415" r="27415"/>
          <a:stretch/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8BB76D-CA05-6E15-2A47-A397782B4209}"/>
              </a:ext>
            </a:extLst>
          </p:cNvPr>
          <p:cNvSpPr txBox="1"/>
          <p:nvPr/>
        </p:nvSpPr>
        <p:spPr>
          <a:xfrm>
            <a:off x="720000" y="1175657"/>
            <a:ext cx="4893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indent="0">
              <a:buNone/>
            </a:pPr>
            <a:r>
              <a:rPr lang="en-GB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Rapamycin interferes with the enzyme TOR (target of rapamycin)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B0F93A-0AFD-4D2B-C98F-90B31AACA101}"/>
              </a:ext>
            </a:extLst>
          </p:cNvPr>
          <p:cNvSpPr txBox="1">
            <a:spLocks/>
          </p:cNvSpPr>
          <p:nvPr/>
        </p:nvSpPr>
        <p:spPr>
          <a:xfrm>
            <a:off x="684831" y="2619148"/>
            <a:ext cx="4686600" cy="727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39700" indent="0">
              <a:buFont typeface="Catamaran"/>
              <a:buNone/>
            </a:pPr>
            <a:r>
              <a:rPr lang="en-GB" b="1"/>
              <a:t>TOR </a:t>
            </a:r>
            <a:r>
              <a:rPr lang="en-GB"/>
              <a:t>acts like a ‘nutrient sensor’ – when TOR is active, the cell focuses on cell growth RATHER THAN maintenance, in response to food</a:t>
            </a:r>
            <a:endParaRPr lang="en-GB" b="1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5E3690C-02A6-C53E-FBEF-C967DA15932F}"/>
              </a:ext>
            </a:extLst>
          </p:cNvPr>
          <p:cNvSpPr txBox="1">
            <a:spLocks/>
          </p:cNvSpPr>
          <p:nvPr/>
        </p:nvSpPr>
        <p:spPr>
          <a:xfrm>
            <a:off x="619516" y="3554605"/>
            <a:ext cx="4686600" cy="103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39700" indent="0">
              <a:buFont typeface="Catamaran"/>
              <a:buNone/>
            </a:pPr>
            <a:r>
              <a:rPr lang="en-GB"/>
              <a:t>When calorie intake is reduced TOR shifts to maintenance mode.</a:t>
            </a:r>
          </a:p>
          <a:p>
            <a:pPr marL="139700" indent="0">
              <a:buFont typeface="Catamaran"/>
              <a:buNone/>
            </a:pPr>
            <a:r>
              <a:rPr lang="en-GB"/>
              <a:t>The cell focuses on repair processes, cleaning up damaged components, conserving resources.</a:t>
            </a:r>
          </a:p>
        </p:txBody>
      </p:sp>
    </p:spTree>
    <p:extLst>
      <p:ext uri="{BB962C8B-B14F-4D97-AF65-F5344CB8AC3E}">
        <p14:creationId xmlns:p14="http://schemas.microsoft.com/office/powerpoint/2010/main" val="830890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holding a photo of her old skin&#10;&#10;AI-generated content may be incorrect.">
            <a:extLst>
              <a:ext uri="{FF2B5EF4-FFF2-40B4-BE49-F238E27FC236}">
                <a16:creationId xmlns:a16="http://schemas.microsoft.com/office/drawing/2014/main" id="{94F024BE-46C4-DCD8-30A0-78B28CD1A2FC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/>
          <a:srcRect l="27323" r="27323"/>
          <a:stretch>
            <a:fillRect/>
          </a:stretch>
        </p:blipFill>
        <p:spPr>
          <a:xfrm>
            <a:off x="0" y="62559"/>
            <a:ext cx="3413786" cy="5018381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CC0A14-A749-BC3C-6472-37FCB0096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441" y="399807"/>
            <a:ext cx="4686600" cy="572700"/>
          </a:xfrm>
        </p:spPr>
        <p:txBody>
          <a:bodyPr/>
          <a:lstStyle/>
          <a:p>
            <a:r>
              <a:rPr lang="en-GB" sz="2800"/>
              <a:t>Slowing ageing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C935642-C2FC-021B-08CF-C8CCAC9E3635}"/>
              </a:ext>
            </a:extLst>
          </p:cNvPr>
          <p:cNvSpPr txBox="1">
            <a:spLocks/>
          </p:cNvSpPr>
          <p:nvPr/>
        </p:nvSpPr>
        <p:spPr>
          <a:xfrm>
            <a:off x="3513441" y="1046902"/>
            <a:ext cx="4686600" cy="7517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/>
            <a:endParaRPr lang="en-GB"/>
          </a:p>
          <a:p>
            <a:pPr marL="139700"/>
            <a:r>
              <a:rPr lang="en-GB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Ageing is often associated with the build up of cellular damage overtime.</a:t>
            </a:r>
            <a:endParaRPr lang="en-GB" b="1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2E8E6CA-6CBA-E2FE-F336-80E1683CC0D9}"/>
              </a:ext>
            </a:extLst>
          </p:cNvPr>
          <p:cNvSpPr txBox="1">
            <a:spLocks/>
          </p:cNvSpPr>
          <p:nvPr/>
        </p:nvSpPr>
        <p:spPr>
          <a:xfrm>
            <a:off x="3513441" y="1716792"/>
            <a:ext cx="4686600" cy="11268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/>
            <a:endParaRPr lang="en-GB"/>
          </a:p>
          <a:p>
            <a:pPr marL="139700"/>
            <a:r>
              <a:rPr lang="en-GB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Reducing TOR activity due to dietary restrictions can slow down the ageing process.</a:t>
            </a:r>
          </a:p>
          <a:p>
            <a:pPr marL="139700"/>
            <a:r>
              <a:rPr lang="en-GB" b="1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Rapamycin </a:t>
            </a:r>
            <a:r>
              <a:rPr lang="en-GB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can mimic the effects of dietary restrictions by restricting TOR activity. </a:t>
            </a:r>
            <a:endParaRPr lang="en-GB" b="1">
              <a:solidFill>
                <a:schemeClr val="tx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395A96B-F1BE-684A-7B49-1E1ABC7D0197}"/>
              </a:ext>
            </a:extLst>
          </p:cNvPr>
          <p:cNvSpPr txBox="1">
            <a:spLocks/>
          </p:cNvSpPr>
          <p:nvPr/>
        </p:nvSpPr>
        <p:spPr>
          <a:xfrm>
            <a:off x="3464874" y="2927619"/>
            <a:ext cx="4686600" cy="7517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/>
            <a:endParaRPr lang="en-GB"/>
          </a:p>
          <a:p>
            <a:pPr marL="139700"/>
            <a:r>
              <a:rPr lang="en-GB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Rapamycin can slow the ageing process and </a:t>
            </a:r>
            <a:r>
              <a:rPr lang="en-GB" b="1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delay the onset of age-related disease such as cancer and neurodegenerative disorders</a:t>
            </a:r>
          </a:p>
        </p:txBody>
      </p:sp>
    </p:spTree>
    <p:extLst>
      <p:ext uri="{BB962C8B-B14F-4D97-AF65-F5344CB8AC3E}">
        <p14:creationId xmlns:p14="http://schemas.microsoft.com/office/powerpoint/2010/main" val="3494135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55994-A90E-7060-A39D-58CBF3BB3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8B147-02FC-CCC1-5BCA-F2DB4F7D6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/>
              <a:t>Slowing down cancer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92A57-3C18-2CD6-447F-5E88B70D5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2342206"/>
            <a:ext cx="4686600" cy="830997"/>
          </a:xfrm>
        </p:spPr>
        <p:txBody>
          <a:bodyPr/>
          <a:lstStyle/>
          <a:p>
            <a:pPr marL="139700" indent="0">
              <a:buNone/>
            </a:pPr>
            <a:r>
              <a:rPr lang="en-GB"/>
              <a:t>Restricting TOR activity with rapamycin can slow the growth of cancer cells, making them more susceptible to chemotherapy and radiation</a:t>
            </a:r>
            <a:endParaRPr lang="en-GB" b="1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F06AAE1-35D7-78BE-463F-F1BA2B67B88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27320" r="27320"/>
          <a:stretch/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34BF12-08C7-A7F8-50EE-298283FD620F}"/>
              </a:ext>
            </a:extLst>
          </p:cNvPr>
          <p:cNvSpPr txBox="1"/>
          <p:nvPr/>
        </p:nvSpPr>
        <p:spPr>
          <a:xfrm>
            <a:off x="720000" y="1175657"/>
            <a:ext cx="4893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indent="0">
              <a:buNone/>
            </a:pPr>
            <a:r>
              <a:rPr lang="en-GB" sz="1600" b="1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“It has been calculated that the TOR complexes are upregulated and contribute to tumorigenicity in ~70% of all cancers” </a:t>
            </a:r>
            <a:r>
              <a:rPr lang="en-GB">
                <a:solidFill>
                  <a:schemeClr val="tx1"/>
                </a:solidFill>
                <a:latin typeface="Catamaran" panose="020B0604020202020204" charset="0"/>
                <a:cs typeface="Catamaran" panose="020B0604020202020204" charset="0"/>
              </a:rPr>
              <a:t>– Micheal Hall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2B95247-1AC2-6FF9-FC91-245C9321E3C9}"/>
              </a:ext>
            </a:extLst>
          </p:cNvPr>
          <p:cNvSpPr txBox="1">
            <a:spLocks/>
          </p:cNvSpPr>
          <p:nvPr/>
        </p:nvSpPr>
        <p:spPr>
          <a:xfrm>
            <a:off x="679806" y="3457870"/>
            <a:ext cx="4686600" cy="727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39700" indent="0">
              <a:buFont typeface="Catamaran"/>
              <a:buNone/>
            </a:pPr>
            <a:r>
              <a:rPr lang="en-GB" b="1"/>
              <a:t>CONS:</a:t>
            </a:r>
          </a:p>
          <a:p>
            <a:pPr marL="139700" indent="0">
              <a:buFont typeface="Catamaran"/>
              <a:buNone/>
            </a:pPr>
            <a:r>
              <a:rPr lang="en-GB"/>
              <a:t>- rapamycin can affect normal cell function</a:t>
            </a:r>
          </a:p>
          <a:p>
            <a:pPr marL="139700" indent="0">
              <a:buFont typeface="Catamaran"/>
              <a:buNone/>
            </a:pPr>
            <a:r>
              <a:rPr lang="en-GB" b="1"/>
              <a:t>- </a:t>
            </a:r>
            <a:r>
              <a:rPr lang="en-GB"/>
              <a:t>Can lead to side effects</a:t>
            </a: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2573062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0216BD89-C23E-B542-83F5-1E2E4F63A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>
            <a:extLst>
              <a:ext uri="{FF2B5EF4-FFF2-40B4-BE49-F238E27FC236}">
                <a16:creationId xmlns:a16="http://schemas.microsoft.com/office/drawing/2014/main" id="{90A477B1-73CE-20F7-E910-DE1D1293AD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39438" y="2321750"/>
            <a:ext cx="4818184" cy="9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PANCAIN- </a:t>
            </a:r>
            <a:br>
              <a:rPr lang="en"/>
            </a:br>
            <a:r>
              <a:rPr lang="en" sz="2000"/>
              <a:t>fighting pancreatic cancer with AI</a:t>
            </a:r>
            <a:endParaRPr sz="3200"/>
          </a:p>
        </p:txBody>
      </p:sp>
      <p:sp>
        <p:nvSpPr>
          <p:cNvPr id="180" name="Google Shape;180;p30">
            <a:extLst>
              <a:ext uri="{FF2B5EF4-FFF2-40B4-BE49-F238E27FC236}">
                <a16:creationId xmlns:a16="http://schemas.microsoft.com/office/drawing/2014/main" id="{56D4374B-19B4-189D-CA9D-D746C72A9D0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137075" y="1376550"/>
            <a:ext cx="111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pic>
        <p:nvPicPr>
          <p:cNvPr id="181" name="Google Shape;181;p30">
            <a:extLst>
              <a:ext uri="{FF2B5EF4-FFF2-40B4-BE49-F238E27FC236}">
                <a16:creationId xmlns:a16="http://schemas.microsoft.com/office/drawing/2014/main" id="{A27DCBB1-57CC-9CE8-389D-794012CA2290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>
          <a:blip r:embed="rId3"/>
          <a:srcRect l="29939" r="29939"/>
          <a:stretch/>
        </p:blipFill>
        <p:spPr>
          <a:xfrm>
            <a:off x="0" y="0"/>
            <a:ext cx="3534000" cy="5195100"/>
          </a:xfrm>
          <a:prstGeom prst="flowChartDelay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6C4059-9CF7-4B39-FB3E-919DFED3C57F}"/>
              </a:ext>
            </a:extLst>
          </p:cNvPr>
          <p:cNvSpPr txBox="1"/>
          <p:nvPr/>
        </p:nvSpPr>
        <p:spPr>
          <a:xfrm>
            <a:off x="4039438" y="3704225"/>
            <a:ext cx="444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Fighting pancreatic cancer with computers and lasers | Horizon Magazine</a:t>
            </a:r>
            <a:endParaRPr lang="en-GB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37346"/>
      </p:ext>
    </p:extLst>
  </p:cSld>
  <p:clrMapOvr>
    <a:masterClrMapping/>
  </p:clrMapOvr>
</p:sld>
</file>

<file path=ppt/theme/theme1.xml><?xml version="1.0" encoding="utf-8"?>
<a:theme xmlns:a="http://schemas.openxmlformats.org/drawingml/2006/main" name="Neuropathic Pain Clinical Case by Slidesgo">
  <a:themeElements>
    <a:clrScheme name="Simple Light">
      <a:dk1>
        <a:srgbClr val="FFFFFF"/>
      </a:dk1>
      <a:lt1>
        <a:srgbClr val="131F52"/>
      </a:lt1>
      <a:dk2>
        <a:srgbClr val="87EBFC"/>
      </a:dk2>
      <a:lt2>
        <a:srgbClr val="FFFF99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1836</Words>
  <Application>Microsoft Office PowerPoint</Application>
  <PresentationFormat>On-screen Show (16:9)</PresentationFormat>
  <Paragraphs>180</Paragraphs>
  <Slides>27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WorkSans</vt:lpstr>
      <vt:lpstr>Viga</vt:lpstr>
      <vt:lpstr>Catamaran</vt:lpstr>
      <vt:lpstr>Segoe UI</vt:lpstr>
      <vt:lpstr>Aptos</vt:lpstr>
      <vt:lpstr>Proxima Nova</vt:lpstr>
      <vt:lpstr>Wingdings</vt:lpstr>
      <vt:lpstr>Neuropathic Pain Clinical Case by Slidesgo</vt:lpstr>
      <vt:lpstr>Slidesgo Final Pages</vt:lpstr>
      <vt:lpstr>EU- Funded Research &amp; Innovation in Cancer &amp; Chronic Pain</vt:lpstr>
      <vt:lpstr>EUR 93.5 billion</vt:lpstr>
      <vt:lpstr>€1.25 BILLION</vt:lpstr>
      <vt:lpstr>RAPAMYCIN- can we beat ageing?</vt:lpstr>
      <vt:lpstr>RAPAMYCIN- slowing down cancer growth</vt:lpstr>
      <vt:lpstr>RAPAMYCIN- How it works</vt:lpstr>
      <vt:lpstr>Slowing ageing</vt:lpstr>
      <vt:lpstr>Slowing down cancer</vt:lpstr>
      <vt:lpstr>PANCAIN-  fighting pancreatic cancer with AI</vt:lpstr>
      <vt:lpstr>132,000 deaths</vt:lpstr>
      <vt:lpstr>PANCAIM</vt:lpstr>
      <vt:lpstr> the issue with pancreatic cancer is late diagnosis, poor outcome and no currative chemo</vt:lpstr>
      <vt:lpstr>LASER OPTIMAL-  fighting pancreatic cancer with lasers</vt:lpstr>
      <vt:lpstr>PowerPoint Presentation</vt:lpstr>
      <vt:lpstr>LASER OPTIMAL</vt:lpstr>
      <vt:lpstr>AURIMOD- VIVO unlocking the vagus nerve</vt:lpstr>
      <vt:lpstr>‘There are few, if any, effective pharmaceutical treatments for complex pain conditions’ -says an 83 year old Austrian woman living with chronic pain </vt:lpstr>
      <vt:lpstr>What is the Vagus nerve?</vt:lpstr>
      <vt:lpstr>What’s VIVO?</vt:lpstr>
      <vt:lpstr>83% </vt:lpstr>
      <vt:lpstr>MyPAL Project - the power of palliative helathcare</vt:lpstr>
      <vt:lpstr>What is Palliative Healthcare?</vt:lpstr>
      <vt:lpstr>MyPAL Project</vt:lpstr>
      <vt:lpstr>Research trial</vt:lpstr>
      <vt:lpstr>MyPAL</vt:lpstr>
      <vt:lpstr>Thanks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EU- Funded Research &amp; Innovation in Cancer &amp; Chronic Pain</dc:title>
  <cp:lastModifiedBy>IMargetts19</cp:lastModifiedBy>
  <cp:revision>1</cp:revision>
  <dcterms:modified xsi:type="dcterms:W3CDTF">2025-03-30T21:52:58Z</dcterms:modified>
</cp:coreProperties>
</file>