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4" r:id="rId4"/>
    <p:sldMasterId id="2147483665" r:id="rId5"/>
    <p:sldMasterId id="2147483666"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Lst>
  <p:sldSz cy="5143500" cx="9144000"/>
  <p:notesSz cx="6858000" cy="9144000"/>
  <p:embeddedFontLst>
    <p:embeddedFont>
      <p:font typeface="Catamaran"/>
      <p:regular r:id="rId26"/>
      <p:bold r:id="rId2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26" Type="http://schemas.openxmlformats.org/officeDocument/2006/relationships/font" Target="fonts/Catamaran-regular.fntdata"/><Relationship Id="rId25" Type="http://schemas.openxmlformats.org/officeDocument/2006/relationships/slide" Target="slides/slide18.xml"/><Relationship Id="rId27" Type="http://schemas.openxmlformats.org/officeDocument/2006/relationships/font" Target="fonts/Catamaran-bold.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3dabcc81316_0_18:notes"/>
          <p:cNvSpPr txBox="1"/>
          <p:nvPr>
            <p:ph idx="1" type="body"/>
          </p:nvPr>
        </p:nvSpPr>
        <p:spPr>
          <a:xfrm>
            <a:off x="685800" y="4343383"/>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g3dabcc81316_0_18:notes"/>
          <p:cNvSpPr/>
          <p:nvPr>
            <p:ph idx="2" type="sldImg"/>
          </p:nvPr>
        </p:nvSpPr>
        <p:spPr>
          <a:xfrm>
            <a:off x="1143225" y="685783"/>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3dabcc81316_0_120:notes"/>
          <p:cNvSpPr txBox="1"/>
          <p:nvPr>
            <p:ph idx="1" type="body"/>
          </p:nvPr>
        </p:nvSpPr>
        <p:spPr>
          <a:xfrm>
            <a:off x="685800" y="4343383"/>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g3dabcc81316_0_120:notes"/>
          <p:cNvSpPr/>
          <p:nvPr>
            <p:ph idx="2" type="sldImg"/>
          </p:nvPr>
        </p:nvSpPr>
        <p:spPr>
          <a:xfrm>
            <a:off x="1143225" y="685783"/>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3dabcc81316_0_124:notes"/>
          <p:cNvSpPr txBox="1"/>
          <p:nvPr>
            <p:ph idx="1" type="body"/>
          </p:nvPr>
        </p:nvSpPr>
        <p:spPr>
          <a:xfrm>
            <a:off x="685800" y="4343383"/>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g3dabcc81316_0_124:notes"/>
          <p:cNvSpPr/>
          <p:nvPr>
            <p:ph idx="2" type="sldImg"/>
          </p:nvPr>
        </p:nvSpPr>
        <p:spPr>
          <a:xfrm>
            <a:off x="1143225" y="685783"/>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3dabcc81316_0_142:notes"/>
          <p:cNvSpPr txBox="1"/>
          <p:nvPr>
            <p:ph idx="1" type="body"/>
          </p:nvPr>
        </p:nvSpPr>
        <p:spPr>
          <a:xfrm>
            <a:off x="685800" y="4343383"/>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g3dabcc81316_0_142:notes"/>
          <p:cNvSpPr/>
          <p:nvPr>
            <p:ph idx="2" type="sldImg"/>
          </p:nvPr>
        </p:nvSpPr>
        <p:spPr>
          <a:xfrm>
            <a:off x="1143225" y="685783"/>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3dabcc81316_0_148:notes"/>
          <p:cNvSpPr txBox="1"/>
          <p:nvPr>
            <p:ph idx="1" type="body"/>
          </p:nvPr>
        </p:nvSpPr>
        <p:spPr>
          <a:xfrm>
            <a:off x="685800" y="4343383"/>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g3dabcc81316_0_148:notes"/>
          <p:cNvSpPr/>
          <p:nvPr>
            <p:ph idx="2" type="sldImg"/>
          </p:nvPr>
        </p:nvSpPr>
        <p:spPr>
          <a:xfrm>
            <a:off x="1143225" y="685783"/>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3dabcc81316_0_153:notes"/>
          <p:cNvSpPr txBox="1"/>
          <p:nvPr>
            <p:ph idx="1" type="body"/>
          </p:nvPr>
        </p:nvSpPr>
        <p:spPr>
          <a:xfrm>
            <a:off x="685800" y="4343383"/>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g3dabcc81316_0_153:notes"/>
          <p:cNvSpPr/>
          <p:nvPr>
            <p:ph idx="2" type="sldImg"/>
          </p:nvPr>
        </p:nvSpPr>
        <p:spPr>
          <a:xfrm>
            <a:off x="1143225" y="685783"/>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3dabcc81316_0_158:notes"/>
          <p:cNvSpPr txBox="1"/>
          <p:nvPr>
            <p:ph idx="1" type="body"/>
          </p:nvPr>
        </p:nvSpPr>
        <p:spPr>
          <a:xfrm>
            <a:off x="685800" y="4343383"/>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g3dabcc81316_0_158:notes"/>
          <p:cNvSpPr/>
          <p:nvPr>
            <p:ph idx="2" type="sldImg"/>
          </p:nvPr>
        </p:nvSpPr>
        <p:spPr>
          <a:xfrm>
            <a:off x="1143225" y="685783"/>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3dabcc81316_0_163:notes"/>
          <p:cNvSpPr txBox="1"/>
          <p:nvPr>
            <p:ph idx="1" type="body"/>
          </p:nvPr>
        </p:nvSpPr>
        <p:spPr>
          <a:xfrm>
            <a:off x="685800" y="4343383"/>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g3dabcc81316_0_163:notes"/>
          <p:cNvSpPr/>
          <p:nvPr>
            <p:ph idx="2" type="sldImg"/>
          </p:nvPr>
        </p:nvSpPr>
        <p:spPr>
          <a:xfrm>
            <a:off x="1143225" y="685783"/>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3dabcc81316_0_168:notes"/>
          <p:cNvSpPr txBox="1"/>
          <p:nvPr>
            <p:ph idx="1" type="body"/>
          </p:nvPr>
        </p:nvSpPr>
        <p:spPr>
          <a:xfrm>
            <a:off x="685800" y="4343383"/>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g3dabcc81316_0_168:notes"/>
          <p:cNvSpPr/>
          <p:nvPr>
            <p:ph idx="2" type="sldImg"/>
          </p:nvPr>
        </p:nvSpPr>
        <p:spPr>
          <a:xfrm>
            <a:off x="1143225" y="685783"/>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3dabcc81316_0_175:notes"/>
          <p:cNvSpPr txBox="1"/>
          <p:nvPr>
            <p:ph idx="1" type="body"/>
          </p:nvPr>
        </p:nvSpPr>
        <p:spPr>
          <a:xfrm>
            <a:off x="685800" y="4343383"/>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g3dabcc81316_0_175:notes"/>
          <p:cNvSpPr/>
          <p:nvPr>
            <p:ph idx="2" type="sldImg"/>
          </p:nvPr>
        </p:nvSpPr>
        <p:spPr>
          <a:xfrm>
            <a:off x="1143225" y="685783"/>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3dabcc81316_0_58:notes"/>
          <p:cNvSpPr txBox="1"/>
          <p:nvPr>
            <p:ph idx="1" type="body"/>
          </p:nvPr>
        </p:nvSpPr>
        <p:spPr>
          <a:xfrm>
            <a:off x="685800" y="4343383"/>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g3dabcc81316_0_58:notes"/>
          <p:cNvSpPr/>
          <p:nvPr>
            <p:ph idx="2" type="sldImg"/>
          </p:nvPr>
        </p:nvSpPr>
        <p:spPr>
          <a:xfrm>
            <a:off x="1143225" y="685783"/>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3dabcc81316_0_77:notes"/>
          <p:cNvSpPr txBox="1"/>
          <p:nvPr>
            <p:ph idx="1" type="body"/>
          </p:nvPr>
        </p:nvSpPr>
        <p:spPr>
          <a:xfrm>
            <a:off x="685800" y="4343383"/>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g3dabcc81316_0_77:notes"/>
          <p:cNvSpPr/>
          <p:nvPr>
            <p:ph idx="2" type="sldImg"/>
          </p:nvPr>
        </p:nvSpPr>
        <p:spPr>
          <a:xfrm>
            <a:off x="1143225" y="685783"/>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3dabcc81316_0_85:notes"/>
          <p:cNvSpPr txBox="1"/>
          <p:nvPr>
            <p:ph idx="1" type="body"/>
          </p:nvPr>
        </p:nvSpPr>
        <p:spPr>
          <a:xfrm>
            <a:off x="685800" y="4343383"/>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g3dabcc81316_0_85:notes"/>
          <p:cNvSpPr/>
          <p:nvPr>
            <p:ph idx="2" type="sldImg"/>
          </p:nvPr>
        </p:nvSpPr>
        <p:spPr>
          <a:xfrm>
            <a:off x="1143225" y="685783"/>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3dabcc81316_0_95:notes"/>
          <p:cNvSpPr txBox="1"/>
          <p:nvPr>
            <p:ph idx="1" type="body"/>
          </p:nvPr>
        </p:nvSpPr>
        <p:spPr>
          <a:xfrm>
            <a:off x="685800" y="4343383"/>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g3dabcc81316_0_95:notes"/>
          <p:cNvSpPr/>
          <p:nvPr>
            <p:ph idx="2" type="sldImg"/>
          </p:nvPr>
        </p:nvSpPr>
        <p:spPr>
          <a:xfrm>
            <a:off x="1143225" y="685783"/>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3dabcc81316_0_103:notes"/>
          <p:cNvSpPr txBox="1"/>
          <p:nvPr>
            <p:ph idx="1" type="body"/>
          </p:nvPr>
        </p:nvSpPr>
        <p:spPr>
          <a:xfrm>
            <a:off x="685800" y="4343383"/>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g3dabcc81316_0_103:notes"/>
          <p:cNvSpPr/>
          <p:nvPr>
            <p:ph idx="2" type="sldImg"/>
          </p:nvPr>
        </p:nvSpPr>
        <p:spPr>
          <a:xfrm>
            <a:off x="1143225" y="685783"/>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3dabcc81316_0_108:notes"/>
          <p:cNvSpPr txBox="1"/>
          <p:nvPr>
            <p:ph idx="1" type="body"/>
          </p:nvPr>
        </p:nvSpPr>
        <p:spPr>
          <a:xfrm>
            <a:off x="685800" y="4343383"/>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g3dabcc81316_0_108:notes"/>
          <p:cNvSpPr/>
          <p:nvPr>
            <p:ph idx="2" type="sldImg"/>
          </p:nvPr>
        </p:nvSpPr>
        <p:spPr>
          <a:xfrm>
            <a:off x="1143225" y="685783"/>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3dabcc81316_0_112:notes"/>
          <p:cNvSpPr txBox="1"/>
          <p:nvPr>
            <p:ph idx="1" type="body"/>
          </p:nvPr>
        </p:nvSpPr>
        <p:spPr>
          <a:xfrm>
            <a:off x="685800" y="4343383"/>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g3dabcc81316_0_112:notes"/>
          <p:cNvSpPr/>
          <p:nvPr>
            <p:ph idx="2" type="sldImg"/>
          </p:nvPr>
        </p:nvSpPr>
        <p:spPr>
          <a:xfrm>
            <a:off x="1143225" y="685783"/>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3dabcc81316_0_116:notes"/>
          <p:cNvSpPr txBox="1"/>
          <p:nvPr>
            <p:ph idx="1" type="body"/>
          </p:nvPr>
        </p:nvSpPr>
        <p:spPr>
          <a:xfrm>
            <a:off x="685800" y="4343383"/>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g3dabcc81316_0_116:notes"/>
          <p:cNvSpPr/>
          <p:nvPr>
            <p:ph idx="2" type="sldImg"/>
          </p:nvPr>
        </p:nvSpPr>
        <p:spPr>
          <a:xfrm>
            <a:off x="1143225" y="685783"/>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6" name="Shape 56"/>
        <p:cNvGrpSpPr/>
        <p:nvPr/>
      </p:nvGrpSpPr>
      <p:grpSpPr>
        <a:xfrm>
          <a:off x="0" y="0"/>
          <a:ext cx="0" cy="0"/>
          <a:chOff x="0" y="0"/>
          <a:chExt cx="0" cy="0"/>
        </a:xfrm>
      </p:grpSpPr>
      <p:sp>
        <p:nvSpPr>
          <p:cNvPr id="57" name="Google Shape;57;p14"/>
          <p:cNvSpPr txBox="1"/>
          <p:nvPr>
            <p:ph type="title"/>
          </p:nvPr>
        </p:nvSpPr>
        <p:spPr>
          <a:xfrm>
            <a:off x="303797" y="1577578"/>
            <a:ext cx="7886700" cy="994200"/>
          </a:xfrm>
          <a:prstGeom prst="rect">
            <a:avLst/>
          </a:prstGeom>
          <a:noFill/>
          <a:ln>
            <a:noFill/>
          </a:ln>
        </p:spPr>
        <p:txBody>
          <a:bodyPr anchorCtr="0" anchor="ctr" bIns="0" lIns="0" spcFirstLastPara="1" rIns="0" wrap="square" tIns="0">
            <a:normAutofit/>
          </a:bodyPr>
          <a:lstStyle>
            <a:lvl1pPr lvl="0" algn="l">
              <a:lnSpc>
                <a:spcPct val="90000"/>
              </a:lnSpc>
              <a:spcBef>
                <a:spcPts val="0"/>
              </a:spcBef>
              <a:spcAft>
                <a:spcPts val="0"/>
              </a:spcAft>
              <a:buClr>
                <a:schemeClr val="l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58" name="Google Shape;58;p14"/>
          <p:cNvSpPr txBox="1"/>
          <p:nvPr>
            <p:ph idx="10" type="dt"/>
          </p:nvPr>
        </p:nvSpPr>
        <p:spPr>
          <a:xfrm>
            <a:off x="303797" y="4604482"/>
            <a:ext cx="2057400" cy="273900"/>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62" name="Shape 62"/>
        <p:cNvGrpSpPr/>
        <p:nvPr/>
      </p:nvGrpSpPr>
      <p:grpSpPr>
        <a:xfrm>
          <a:off x="0" y="0"/>
          <a:ext cx="0" cy="0"/>
          <a:chOff x="0" y="0"/>
          <a:chExt cx="0" cy="0"/>
        </a:xfrm>
      </p:grpSpPr>
      <p:sp>
        <p:nvSpPr>
          <p:cNvPr id="63" name="Google Shape;63;p16"/>
          <p:cNvSpPr/>
          <p:nvPr/>
        </p:nvSpPr>
        <p:spPr>
          <a:xfrm>
            <a:off x="0" y="0"/>
            <a:ext cx="4590000" cy="5143500"/>
          </a:xfrm>
          <a:prstGeom prst="rect">
            <a:avLst/>
          </a:prstGeom>
          <a:solidFill>
            <a:srgbClr val="004EA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64" name="Google Shape;64;p16"/>
          <p:cNvSpPr/>
          <p:nvPr/>
        </p:nvSpPr>
        <p:spPr>
          <a:xfrm flipH="1" rot="10800000">
            <a:off x="321161" y="584668"/>
            <a:ext cx="3670800" cy="39900"/>
          </a:xfrm>
          <a:prstGeom prst="rect">
            <a:avLst/>
          </a:prstGeom>
          <a:solidFill>
            <a:srgbClr val="FFF200"/>
          </a:solidFill>
          <a:ln>
            <a:noFill/>
          </a:ln>
        </p:spPr>
        <p:txBody>
          <a:bodyPr anchorCtr="0" anchor="ctr" bIns="38100" lIns="38100" spcFirstLastPara="1" rIns="38100" wrap="square" tIns="38100">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bg>
      <p:bgPr>
        <a:solidFill>
          <a:srgbClr val="004EA8"/>
        </a:solidFill>
      </p:bgPr>
    </p:bg>
    <p:spTree>
      <p:nvGrpSpPr>
        <p:cNvPr id="65" name="Shape 65"/>
        <p:cNvGrpSpPr/>
        <p:nvPr/>
      </p:nvGrpSpPr>
      <p:grpSpPr>
        <a:xfrm>
          <a:off x="0" y="0"/>
          <a:ext cx="0" cy="0"/>
          <a:chOff x="0" y="0"/>
          <a:chExt cx="0" cy="0"/>
        </a:xfrm>
      </p:grpSpPr>
      <p:sp>
        <p:nvSpPr>
          <p:cNvPr id="66" name="Google Shape;66;p17"/>
          <p:cNvSpPr/>
          <p:nvPr/>
        </p:nvSpPr>
        <p:spPr>
          <a:xfrm flipH="1" rot="10800000">
            <a:off x="321161" y="584668"/>
            <a:ext cx="3670800" cy="39900"/>
          </a:xfrm>
          <a:prstGeom prst="rect">
            <a:avLst/>
          </a:prstGeom>
          <a:solidFill>
            <a:srgbClr val="FFF200"/>
          </a:solidFill>
          <a:ln>
            <a:noFill/>
          </a:ln>
        </p:spPr>
        <p:txBody>
          <a:bodyPr anchorCtr="0" anchor="ctr" bIns="38100" lIns="38100" spcFirstLastPara="1" rIns="38100" wrap="square" tIns="38100">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spTree>
      <p:nvGrpSpPr>
        <p:cNvPr id="67" name="Shape 67"/>
        <p:cNvGrpSpPr/>
        <p:nvPr/>
      </p:nvGrpSpPr>
      <p:grpSpPr>
        <a:xfrm>
          <a:off x="0" y="0"/>
          <a:ext cx="0" cy="0"/>
          <a:chOff x="0" y="0"/>
          <a:chExt cx="0" cy="0"/>
        </a:xfrm>
      </p:grpSpPr>
      <p:sp>
        <p:nvSpPr>
          <p:cNvPr id="68" name="Google Shape;68;p18"/>
          <p:cNvSpPr txBox="1"/>
          <p:nvPr>
            <p:ph type="title"/>
          </p:nvPr>
        </p:nvSpPr>
        <p:spPr>
          <a:xfrm>
            <a:off x="623888" y="1282303"/>
            <a:ext cx="7886700" cy="2139600"/>
          </a:xfrm>
          <a:prstGeom prst="rect">
            <a:avLst/>
          </a:prstGeom>
          <a:noFill/>
          <a:ln>
            <a:noFill/>
          </a:ln>
        </p:spPr>
        <p:txBody>
          <a:bodyPr anchorCtr="0" anchor="b" bIns="0" lIns="0" spcFirstLastPara="1" rIns="0" wrap="square" tIns="0">
            <a:normAutofit/>
          </a:bodyPr>
          <a:lstStyle>
            <a:lvl1pPr lvl="0" algn="l">
              <a:lnSpc>
                <a:spcPct val="90000"/>
              </a:lnSpc>
              <a:spcBef>
                <a:spcPts val="0"/>
              </a:spcBef>
              <a:spcAft>
                <a:spcPts val="0"/>
              </a:spcAft>
              <a:buClr>
                <a:srgbClr val="004EA8"/>
              </a:buClr>
              <a:buSzPts val="4500"/>
              <a:buFont typeface="Arial"/>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9" name="Shape 69"/>
        <p:cNvGrpSpPr/>
        <p:nvPr/>
      </p:nvGrpSpPr>
      <p:grpSpPr>
        <a:xfrm>
          <a:off x="0" y="0"/>
          <a:ext cx="0" cy="0"/>
          <a:chOff x="0" y="0"/>
          <a:chExt cx="0" cy="0"/>
        </a:xfrm>
      </p:grpSpPr>
      <p:sp>
        <p:nvSpPr>
          <p:cNvPr id="70" name="Google Shape;70;p19"/>
          <p:cNvSpPr txBox="1"/>
          <p:nvPr>
            <p:ph type="title"/>
          </p:nvPr>
        </p:nvSpPr>
        <p:spPr>
          <a:xfrm>
            <a:off x="303797" y="1577578"/>
            <a:ext cx="7886700" cy="994200"/>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rgbClr val="004EA8"/>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71" name="Google Shape;71;p19"/>
          <p:cNvSpPr txBox="1"/>
          <p:nvPr>
            <p:ph idx="10" type="dt"/>
          </p:nvPr>
        </p:nvSpPr>
        <p:spPr>
          <a:xfrm>
            <a:off x="0" y="0"/>
            <a:ext cx="2250000" cy="2250000"/>
          </a:xfrm>
          <a:prstGeom prst="rect">
            <a:avLst/>
          </a:prstGeom>
          <a:noFill/>
          <a:ln>
            <a:noFill/>
          </a:ln>
        </p:spPr>
        <p:txBody>
          <a:bodyPr anchorCtr="0" anchor="t" bIns="34275" lIns="68575" spcFirstLastPara="1" rIns="68575" wrap="square" tIns="34275">
            <a:noAutofit/>
          </a:bodyPr>
          <a:lstStyle>
            <a:lvl1pPr lvl="0" marR="0" algn="l">
              <a:spcBef>
                <a:spcPts val="0"/>
              </a:spcBef>
              <a:spcAft>
                <a:spcPts val="0"/>
              </a:spcAft>
              <a:buSzPts val="1100"/>
              <a:buNone/>
              <a:defRPr sz="1400">
                <a:solidFill>
                  <a:schemeClr val="dk1"/>
                </a:solidFill>
                <a:latin typeface="Arial"/>
                <a:ea typeface="Arial"/>
                <a:cs typeface="Arial"/>
                <a:sym typeface="Arial"/>
              </a:defRPr>
            </a:lvl1pPr>
            <a:lvl2pPr lvl="1" marR="0" algn="l">
              <a:spcBef>
                <a:spcPts val="0"/>
              </a:spcBef>
              <a:spcAft>
                <a:spcPts val="0"/>
              </a:spcAft>
              <a:buSzPts val="1100"/>
              <a:buNone/>
              <a:defRPr b="0" i="0" sz="1400" u="none" cap="none" strike="noStrike">
                <a:solidFill>
                  <a:schemeClr val="dk1"/>
                </a:solidFill>
                <a:latin typeface="Arial"/>
                <a:ea typeface="Arial"/>
                <a:cs typeface="Arial"/>
                <a:sym typeface="Arial"/>
              </a:defRPr>
            </a:lvl2pPr>
            <a:lvl3pPr lvl="2" marR="0" algn="l">
              <a:spcBef>
                <a:spcPts val="0"/>
              </a:spcBef>
              <a:spcAft>
                <a:spcPts val="0"/>
              </a:spcAft>
              <a:buSzPts val="1100"/>
              <a:buNone/>
              <a:defRPr b="0" i="0" sz="1400" u="none" cap="none" strike="noStrike">
                <a:solidFill>
                  <a:schemeClr val="dk1"/>
                </a:solidFill>
                <a:latin typeface="Arial"/>
                <a:ea typeface="Arial"/>
                <a:cs typeface="Arial"/>
                <a:sym typeface="Arial"/>
              </a:defRPr>
            </a:lvl3pPr>
            <a:lvl4pPr lvl="3" marR="0" algn="l">
              <a:spcBef>
                <a:spcPts val="0"/>
              </a:spcBef>
              <a:spcAft>
                <a:spcPts val="0"/>
              </a:spcAft>
              <a:buSzPts val="1100"/>
              <a:buNone/>
              <a:defRPr b="0" i="0" sz="1400" u="none" cap="none" strike="noStrike">
                <a:solidFill>
                  <a:schemeClr val="dk1"/>
                </a:solidFill>
                <a:latin typeface="Arial"/>
                <a:ea typeface="Arial"/>
                <a:cs typeface="Arial"/>
                <a:sym typeface="Arial"/>
              </a:defRPr>
            </a:lvl4pPr>
            <a:lvl5pPr lvl="4" marR="0" algn="l">
              <a:spcBef>
                <a:spcPts val="0"/>
              </a:spcBef>
              <a:spcAft>
                <a:spcPts val="0"/>
              </a:spcAft>
              <a:buSzPts val="1100"/>
              <a:buNone/>
              <a:defRPr b="0" i="0" sz="1400" u="none" cap="none" strike="noStrike">
                <a:solidFill>
                  <a:schemeClr val="dk1"/>
                </a:solidFill>
                <a:latin typeface="Arial"/>
                <a:ea typeface="Arial"/>
                <a:cs typeface="Arial"/>
                <a:sym typeface="Arial"/>
              </a:defRPr>
            </a:lvl5pPr>
            <a:lvl6pPr lvl="5" marR="0" algn="l">
              <a:spcBef>
                <a:spcPts val="0"/>
              </a:spcBef>
              <a:spcAft>
                <a:spcPts val="0"/>
              </a:spcAft>
              <a:buSzPts val="1100"/>
              <a:buNone/>
              <a:defRPr b="0" i="0" sz="1400" u="none" cap="none" strike="noStrike">
                <a:solidFill>
                  <a:schemeClr val="dk1"/>
                </a:solidFill>
                <a:latin typeface="Arial"/>
                <a:ea typeface="Arial"/>
                <a:cs typeface="Arial"/>
                <a:sym typeface="Arial"/>
              </a:defRPr>
            </a:lvl6pPr>
            <a:lvl7pPr lvl="6" marR="0" algn="l">
              <a:spcBef>
                <a:spcPts val="0"/>
              </a:spcBef>
              <a:spcAft>
                <a:spcPts val="0"/>
              </a:spcAft>
              <a:buSzPts val="1100"/>
              <a:buNone/>
              <a:defRPr b="0" i="0" sz="1400" u="none" cap="none" strike="noStrike">
                <a:solidFill>
                  <a:schemeClr val="dk1"/>
                </a:solidFill>
                <a:latin typeface="Arial"/>
                <a:ea typeface="Arial"/>
                <a:cs typeface="Arial"/>
                <a:sym typeface="Arial"/>
              </a:defRPr>
            </a:lvl7pPr>
            <a:lvl8pPr lvl="7" marR="0" algn="l">
              <a:spcBef>
                <a:spcPts val="0"/>
              </a:spcBef>
              <a:spcAft>
                <a:spcPts val="0"/>
              </a:spcAft>
              <a:buSzPts val="1100"/>
              <a:buNone/>
              <a:defRPr b="0" i="0" sz="1400" u="none" cap="none" strike="noStrike">
                <a:solidFill>
                  <a:schemeClr val="dk1"/>
                </a:solidFill>
                <a:latin typeface="Arial"/>
                <a:ea typeface="Arial"/>
                <a:cs typeface="Arial"/>
                <a:sym typeface="Arial"/>
              </a:defRPr>
            </a:lvl8pPr>
            <a:lvl9pPr lvl="8" marR="0" algn="l">
              <a:spcBef>
                <a:spcPts val="0"/>
              </a:spcBef>
              <a:spcAft>
                <a:spcPts val="0"/>
              </a:spcAft>
              <a:buSzPts val="1100"/>
              <a:buNone/>
              <a:defRPr b="0" i="0" sz="14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14.png"/><Relationship Id="rId2" Type="http://schemas.openxmlformats.org/officeDocument/2006/relationships/image" Target="../media/image15.png"/><Relationship Id="rId3" Type="http://schemas.openxmlformats.org/officeDocument/2006/relationships/slideLayout" Target="../slideLayouts/slideLayout12.xml"/><Relationship Id="rId4" Type="http://schemas.openxmlformats.org/officeDocument/2006/relationships/theme" Target="../theme/theme1.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4EA8"/>
        </a:solidFill>
      </p:bgPr>
    </p:bg>
    <p:spTree>
      <p:nvGrpSpPr>
        <p:cNvPr id="50" name="Shape 50"/>
        <p:cNvGrpSpPr/>
        <p:nvPr/>
      </p:nvGrpSpPr>
      <p:grpSpPr>
        <a:xfrm>
          <a:off x="0" y="0"/>
          <a:ext cx="0" cy="0"/>
          <a:chOff x="0" y="0"/>
          <a:chExt cx="0" cy="0"/>
        </a:xfrm>
      </p:grpSpPr>
      <p:sp>
        <p:nvSpPr>
          <p:cNvPr id="51" name="Google Shape;51;p13"/>
          <p:cNvSpPr txBox="1"/>
          <p:nvPr>
            <p:ph idx="1" type="body"/>
          </p:nvPr>
        </p:nvSpPr>
        <p:spPr>
          <a:xfrm>
            <a:off x="303797" y="2872946"/>
            <a:ext cx="6433800" cy="1446300"/>
          </a:xfrm>
          <a:prstGeom prst="rect">
            <a:avLst/>
          </a:prstGeom>
          <a:noFill/>
          <a:ln>
            <a:noFill/>
          </a:ln>
        </p:spPr>
        <p:txBody>
          <a:bodyPr anchorCtr="0" anchor="t" bIns="0" lIns="0" spcFirstLastPara="1" rIns="0" wrap="square" tIns="0">
            <a:normAutofit/>
          </a:bodyPr>
          <a:lstStyle>
            <a:lvl1pPr indent="-361950" lvl="0" marL="457200" marR="0" algn="l">
              <a:lnSpc>
                <a:spcPct val="90000"/>
              </a:lnSpc>
              <a:spcBef>
                <a:spcPts val="800"/>
              </a:spcBef>
              <a:spcAft>
                <a:spcPts val="0"/>
              </a:spcAft>
              <a:buClr>
                <a:schemeClr val="lt1"/>
              </a:buClr>
              <a:buSzPts val="2100"/>
              <a:buFont typeface="Arial"/>
              <a:buChar char="•"/>
              <a:defRPr b="0" i="0" sz="2100" u="none" cap="none" strike="noStrike">
                <a:solidFill>
                  <a:schemeClr val="lt1"/>
                </a:solidFill>
                <a:latin typeface="Arial"/>
                <a:ea typeface="Arial"/>
                <a:cs typeface="Arial"/>
                <a:sym typeface="Arial"/>
              </a:defRPr>
            </a:lvl1pPr>
            <a:lvl2pPr indent="-342900" lvl="1" marL="914400" marR="0" algn="l">
              <a:lnSpc>
                <a:spcPct val="90000"/>
              </a:lnSpc>
              <a:spcBef>
                <a:spcPts val="4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2pPr>
            <a:lvl3pPr indent="-323850" lvl="2" marL="1371600" marR="0" algn="l">
              <a:lnSpc>
                <a:spcPct val="90000"/>
              </a:lnSpc>
              <a:spcBef>
                <a:spcPts val="400"/>
              </a:spcBef>
              <a:spcAft>
                <a:spcPts val="0"/>
              </a:spcAft>
              <a:buClr>
                <a:schemeClr val="lt1"/>
              </a:buClr>
              <a:buSzPts val="1500"/>
              <a:buFont typeface="Arial"/>
              <a:buChar char="•"/>
              <a:defRPr b="0" i="0" sz="1500" u="none" cap="none" strike="noStrike">
                <a:solidFill>
                  <a:schemeClr val="lt1"/>
                </a:solidFill>
                <a:latin typeface="Arial"/>
                <a:ea typeface="Arial"/>
                <a:cs typeface="Arial"/>
                <a:sym typeface="Arial"/>
              </a:defRPr>
            </a:lvl3pPr>
            <a:lvl4pPr indent="-317500" lvl="3" marL="1828800" marR="0" algn="l">
              <a:lnSpc>
                <a:spcPct val="90000"/>
              </a:lnSpc>
              <a:spcBef>
                <a:spcPts val="400"/>
              </a:spcBef>
              <a:spcAft>
                <a:spcPts val="0"/>
              </a:spcAft>
              <a:buClr>
                <a:schemeClr val="lt1"/>
              </a:buClr>
              <a:buSzPts val="1400"/>
              <a:buFont typeface="Arial"/>
              <a:buChar char="•"/>
              <a:defRPr b="0" i="0" sz="1400" u="none" cap="none" strike="noStrike">
                <a:solidFill>
                  <a:schemeClr val="lt1"/>
                </a:solidFill>
                <a:latin typeface="Arial"/>
                <a:ea typeface="Arial"/>
                <a:cs typeface="Arial"/>
                <a:sym typeface="Arial"/>
              </a:defRPr>
            </a:lvl4pPr>
            <a:lvl5pPr indent="-317500" lvl="4" marL="2286000" marR="0" algn="l">
              <a:lnSpc>
                <a:spcPct val="90000"/>
              </a:lnSpc>
              <a:spcBef>
                <a:spcPts val="400"/>
              </a:spcBef>
              <a:spcAft>
                <a:spcPts val="0"/>
              </a:spcAft>
              <a:buClr>
                <a:schemeClr val="lt1"/>
              </a:buClr>
              <a:buSzPts val="1400"/>
              <a:buFont typeface="Arial"/>
              <a:buChar char="•"/>
              <a:defRPr b="0" i="0" sz="1400" u="none" cap="none" strike="noStrike">
                <a:solidFill>
                  <a:schemeClr val="lt1"/>
                </a:solidFill>
                <a:latin typeface="Arial"/>
                <a:ea typeface="Arial"/>
                <a:cs typeface="Arial"/>
                <a:sym typeface="Arial"/>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52" name="Google Shape;52;p13"/>
          <p:cNvSpPr txBox="1"/>
          <p:nvPr>
            <p:ph idx="10" type="dt"/>
          </p:nvPr>
        </p:nvSpPr>
        <p:spPr>
          <a:xfrm>
            <a:off x="303797" y="4604482"/>
            <a:ext cx="2057400" cy="273900"/>
          </a:xfrm>
          <a:prstGeom prst="rect">
            <a:avLst/>
          </a:prstGeom>
          <a:noFill/>
          <a:ln>
            <a:noFill/>
          </a:ln>
        </p:spPr>
        <p:txBody>
          <a:bodyPr anchorCtr="0" anchor="b" bIns="0" lIns="0" spcFirstLastPara="1" rIns="0" wrap="square" tIns="0">
            <a:noAutofit/>
          </a:bodyPr>
          <a:lstStyle>
            <a:lvl1pPr lvl="0" marR="0" algn="l">
              <a:spcBef>
                <a:spcPts val="0"/>
              </a:spcBef>
              <a:spcAft>
                <a:spcPts val="0"/>
              </a:spcAft>
              <a:buSzPts val="1100"/>
              <a:buNone/>
              <a:defRPr b="0" i="0" sz="900" u="none" cap="none" strike="noStrike">
                <a:solidFill>
                  <a:schemeClr val="lt1"/>
                </a:solidFill>
                <a:latin typeface="Arial"/>
                <a:ea typeface="Arial"/>
                <a:cs typeface="Arial"/>
                <a:sym typeface="Arial"/>
              </a:defRPr>
            </a:lvl1pPr>
            <a:lvl2pPr lvl="1" marR="0" algn="l">
              <a:spcBef>
                <a:spcPts val="0"/>
              </a:spcBef>
              <a:spcAft>
                <a:spcPts val="0"/>
              </a:spcAft>
              <a:buSzPts val="1100"/>
              <a:buNone/>
              <a:defRPr b="0" i="0" sz="1400" u="none" cap="none" strike="noStrike">
                <a:solidFill>
                  <a:schemeClr val="dk1"/>
                </a:solidFill>
                <a:latin typeface="Arial"/>
                <a:ea typeface="Arial"/>
                <a:cs typeface="Arial"/>
                <a:sym typeface="Arial"/>
              </a:defRPr>
            </a:lvl2pPr>
            <a:lvl3pPr lvl="2" marR="0" algn="l">
              <a:spcBef>
                <a:spcPts val="0"/>
              </a:spcBef>
              <a:spcAft>
                <a:spcPts val="0"/>
              </a:spcAft>
              <a:buSzPts val="1100"/>
              <a:buNone/>
              <a:defRPr b="0" i="0" sz="1400" u="none" cap="none" strike="noStrike">
                <a:solidFill>
                  <a:schemeClr val="dk1"/>
                </a:solidFill>
                <a:latin typeface="Arial"/>
                <a:ea typeface="Arial"/>
                <a:cs typeface="Arial"/>
                <a:sym typeface="Arial"/>
              </a:defRPr>
            </a:lvl3pPr>
            <a:lvl4pPr lvl="3" marR="0" algn="l">
              <a:spcBef>
                <a:spcPts val="0"/>
              </a:spcBef>
              <a:spcAft>
                <a:spcPts val="0"/>
              </a:spcAft>
              <a:buSzPts val="1100"/>
              <a:buNone/>
              <a:defRPr b="0" i="0" sz="1400" u="none" cap="none" strike="noStrike">
                <a:solidFill>
                  <a:schemeClr val="dk1"/>
                </a:solidFill>
                <a:latin typeface="Arial"/>
                <a:ea typeface="Arial"/>
                <a:cs typeface="Arial"/>
                <a:sym typeface="Arial"/>
              </a:defRPr>
            </a:lvl4pPr>
            <a:lvl5pPr lvl="4" marR="0" algn="l">
              <a:spcBef>
                <a:spcPts val="0"/>
              </a:spcBef>
              <a:spcAft>
                <a:spcPts val="0"/>
              </a:spcAft>
              <a:buSzPts val="1100"/>
              <a:buNone/>
              <a:defRPr b="0" i="0" sz="1400" u="none" cap="none" strike="noStrike">
                <a:solidFill>
                  <a:schemeClr val="dk1"/>
                </a:solidFill>
                <a:latin typeface="Arial"/>
                <a:ea typeface="Arial"/>
                <a:cs typeface="Arial"/>
                <a:sym typeface="Arial"/>
              </a:defRPr>
            </a:lvl5pPr>
            <a:lvl6pPr lvl="5" marR="0" algn="l">
              <a:spcBef>
                <a:spcPts val="0"/>
              </a:spcBef>
              <a:spcAft>
                <a:spcPts val="0"/>
              </a:spcAft>
              <a:buSzPts val="1100"/>
              <a:buNone/>
              <a:defRPr b="0" i="0" sz="1400" u="none" cap="none" strike="noStrike">
                <a:solidFill>
                  <a:schemeClr val="dk1"/>
                </a:solidFill>
                <a:latin typeface="Arial"/>
                <a:ea typeface="Arial"/>
                <a:cs typeface="Arial"/>
                <a:sym typeface="Arial"/>
              </a:defRPr>
            </a:lvl6pPr>
            <a:lvl7pPr lvl="6" marR="0" algn="l">
              <a:spcBef>
                <a:spcPts val="0"/>
              </a:spcBef>
              <a:spcAft>
                <a:spcPts val="0"/>
              </a:spcAft>
              <a:buSzPts val="1100"/>
              <a:buNone/>
              <a:defRPr b="0" i="0" sz="1400" u="none" cap="none" strike="noStrike">
                <a:solidFill>
                  <a:schemeClr val="dk1"/>
                </a:solidFill>
                <a:latin typeface="Arial"/>
                <a:ea typeface="Arial"/>
                <a:cs typeface="Arial"/>
                <a:sym typeface="Arial"/>
              </a:defRPr>
            </a:lvl7pPr>
            <a:lvl8pPr lvl="7" marR="0" algn="l">
              <a:spcBef>
                <a:spcPts val="0"/>
              </a:spcBef>
              <a:spcAft>
                <a:spcPts val="0"/>
              </a:spcAft>
              <a:buSzPts val="1100"/>
              <a:buNone/>
              <a:defRPr b="0" i="0" sz="1400" u="none" cap="none" strike="noStrike">
                <a:solidFill>
                  <a:schemeClr val="dk1"/>
                </a:solidFill>
                <a:latin typeface="Arial"/>
                <a:ea typeface="Arial"/>
                <a:cs typeface="Arial"/>
                <a:sym typeface="Arial"/>
              </a:defRPr>
            </a:lvl8pPr>
            <a:lvl9pPr lvl="8" marR="0" algn="l">
              <a:spcBef>
                <a:spcPts val="0"/>
              </a:spcBef>
              <a:spcAft>
                <a:spcPts val="0"/>
              </a:spcAft>
              <a:buSzPts val="1100"/>
              <a:buNone/>
              <a:defRPr b="0" i="0" sz="1400" u="none" cap="none" strike="noStrike">
                <a:solidFill>
                  <a:schemeClr val="dk1"/>
                </a:solidFill>
                <a:latin typeface="Arial"/>
                <a:ea typeface="Arial"/>
                <a:cs typeface="Arial"/>
                <a:sym typeface="Arial"/>
              </a:defRPr>
            </a:lvl9pPr>
          </a:lstStyle>
          <a:p/>
        </p:txBody>
      </p:sp>
      <p:pic>
        <p:nvPicPr>
          <p:cNvPr descr="EE24_SIGNATURE_RGB_negative_EN.png" id="53" name="Google Shape;53;p13"/>
          <p:cNvPicPr preferRelativeResize="0"/>
          <p:nvPr/>
        </p:nvPicPr>
        <p:blipFill rotWithShape="1">
          <a:blip r:embed="rId1">
            <a:alphaModFix/>
          </a:blip>
          <a:srcRect b="0" l="0" r="0" t="0"/>
          <a:stretch/>
        </p:blipFill>
        <p:spPr>
          <a:xfrm>
            <a:off x="7249448" y="4191920"/>
            <a:ext cx="1765211" cy="825122"/>
          </a:xfrm>
          <a:prstGeom prst="rect">
            <a:avLst/>
          </a:prstGeom>
          <a:noFill/>
          <a:ln>
            <a:noFill/>
          </a:ln>
        </p:spPr>
      </p:pic>
      <p:sp>
        <p:nvSpPr>
          <p:cNvPr id="54" name="Google Shape;54;p13"/>
          <p:cNvSpPr txBox="1"/>
          <p:nvPr>
            <p:ph type="title"/>
          </p:nvPr>
        </p:nvSpPr>
        <p:spPr>
          <a:xfrm>
            <a:off x="303797" y="1716374"/>
            <a:ext cx="6433800" cy="994200"/>
          </a:xfrm>
          <a:prstGeom prst="rect">
            <a:avLst/>
          </a:prstGeom>
          <a:noFill/>
          <a:ln>
            <a:noFill/>
          </a:ln>
        </p:spPr>
        <p:txBody>
          <a:bodyPr anchorCtr="0" anchor="ctr" bIns="0" lIns="0" spcFirstLastPara="1" rIns="0" wrap="square" tIns="0">
            <a:normAutofit/>
          </a:bodyPr>
          <a:lstStyle>
            <a:lvl1pPr lvl="0" marR="0" algn="l">
              <a:lnSpc>
                <a:spcPct val="90000"/>
              </a:lnSpc>
              <a:spcBef>
                <a:spcPts val="0"/>
              </a:spcBef>
              <a:spcAft>
                <a:spcPts val="0"/>
              </a:spcAft>
              <a:buClr>
                <a:schemeClr val="lt1"/>
              </a:buClr>
              <a:buSzPts val="3300"/>
              <a:buFont typeface="Arial"/>
              <a:buNone/>
              <a:defRPr b="0" i="0" sz="3300" u="none" cap="none" strike="noStrike">
                <a:solidFill>
                  <a:schemeClr val="lt1"/>
                </a:solidFill>
                <a:latin typeface="Arial"/>
                <a:ea typeface="Arial"/>
                <a:cs typeface="Arial"/>
                <a:sym typeface="Arial"/>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pic>
        <p:nvPicPr>
          <p:cNvPr descr="Image" id="55" name="Google Shape;55;p13"/>
          <p:cNvPicPr preferRelativeResize="0"/>
          <p:nvPr/>
        </p:nvPicPr>
        <p:blipFill rotWithShape="1">
          <a:blip r:embed="rId2">
            <a:alphaModFix/>
          </a:blip>
          <a:srcRect b="60743" l="0" r="40070" t="0"/>
          <a:stretch/>
        </p:blipFill>
        <p:spPr>
          <a:xfrm>
            <a:off x="4080761" y="1842761"/>
            <a:ext cx="5072245" cy="330074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59" r:id="rId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9" name="Shape 59"/>
        <p:cNvGrpSpPr/>
        <p:nvPr/>
      </p:nvGrpSpPr>
      <p:grpSpPr>
        <a:xfrm>
          <a:off x="0" y="0"/>
          <a:ext cx="0" cy="0"/>
          <a:chOff x="0" y="0"/>
          <a:chExt cx="0" cy="0"/>
        </a:xfrm>
      </p:grpSpPr>
      <p:sp>
        <p:nvSpPr>
          <p:cNvPr id="60" name="Google Shape;60;p15"/>
          <p:cNvSpPr txBox="1"/>
          <p:nvPr>
            <p:ph type="title"/>
          </p:nvPr>
        </p:nvSpPr>
        <p:spPr>
          <a:xfrm>
            <a:off x="628650" y="273844"/>
            <a:ext cx="7886700" cy="994200"/>
          </a:xfrm>
          <a:prstGeom prst="rect">
            <a:avLst/>
          </a:prstGeom>
          <a:noFill/>
          <a:ln>
            <a:noFill/>
          </a:ln>
        </p:spPr>
        <p:txBody>
          <a:bodyPr anchorCtr="0" anchor="t" bIns="0" lIns="0" spcFirstLastPara="1" rIns="0" wrap="square" tIns="0">
            <a:normAutofit/>
          </a:bodyPr>
          <a:lstStyle>
            <a:lvl1pPr lvl="0" marR="0" algn="l">
              <a:lnSpc>
                <a:spcPct val="90000"/>
              </a:lnSpc>
              <a:spcBef>
                <a:spcPts val="0"/>
              </a:spcBef>
              <a:spcAft>
                <a:spcPts val="0"/>
              </a:spcAft>
              <a:buClr>
                <a:srgbClr val="004EA8"/>
              </a:buClr>
              <a:buSzPts val="3300"/>
              <a:buFont typeface="Arial"/>
              <a:buNone/>
              <a:defRPr b="0" i="0" sz="3300" u="none" cap="none" strike="noStrike">
                <a:solidFill>
                  <a:srgbClr val="004EA8"/>
                </a:solidFill>
                <a:latin typeface="Arial"/>
                <a:ea typeface="Arial"/>
                <a:cs typeface="Arial"/>
                <a:sym typeface="Arial"/>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61" name="Google Shape;61;p15"/>
          <p:cNvSpPr txBox="1"/>
          <p:nvPr>
            <p:ph idx="1" type="body"/>
          </p:nvPr>
        </p:nvSpPr>
        <p:spPr>
          <a:xfrm>
            <a:off x="628650" y="1369219"/>
            <a:ext cx="7886700" cy="3263400"/>
          </a:xfrm>
          <a:prstGeom prst="rect">
            <a:avLst/>
          </a:prstGeom>
          <a:noFill/>
          <a:ln>
            <a:noFill/>
          </a:ln>
        </p:spPr>
        <p:txBody>
          <a:bodyPr anchorCtr="0" anchor="t" bIns="0" lIns="0" spcFirstLastPara="1" rIns="0" wrap="square" tIns="0">
            <a:normAutofit/>
          </a:bodyPr>
          <a:lstStyle>
            <a:lvl1pPr indent="-361950" lvl="0" marL="457200" marR="0" algn="l">
              <a:lnSpc>
                <a:spcPct val="90000"/>
              </a:lnSpc>
              <a:spcBef>
                <a:spcPts val="800"/>
              </a:spcBef>
              <a:spcAft>
                <a:spcPts val="0"/>
              </a:spcAft>
              <a:buClr>
                <a:srgbClr val="004EA8"/>
              </a:buClr>
              <a:buSzPts val="2100"/>
              <a:buFont typeface="Arial"/>
              <a:buChar char="•"/>
              <a:defRPr b="0" i="0" sz="2100" u="none" cap="none" strike="noStrike">
                <a:solidFill>
                  <a:srgbClr val="004EA8"/>
                </a:solidFill>
                <a:latin typeface="Arial"/>
                <a:ea typeface="Arial"/>
                <a:cs typeface="Arial"/>
                <a:sym typeface="Arial"/>
              </a:defRPr>
            </a:lvl1pPr>
            <a:lvl2pPr indent="-342900" lvl="1" marL="914400" marR="0" algn="l">
              <a:lnSpc>
                <a:spcPct val="90000"/>
              </a:lnSpc>
              <a:spcBef>
                <a:spcPts val="400"/>
              </a:spcBef>
              <a:spcAft>
                <a:spcPts val="0"/>
              </a:spcAft>
              <a:buClr>
                <a:srgbClr val="004EA8"/>
              </a:buClr>
              <a:buSzPts val="1800"/>
              <a:buFont typeface="Arial"/>
              <a:buChar char="•"/>
              <a:defRPr b="0" i="0" sz="1800" u="none" cap="none" strike="noStrike">
                <a:solidFill>
                  <a:srgbClr val="004EA8"/>
                </a:solidFill>
                <a:latin typeface="Arial"/>
                <a:ea typeface="Arial"/>
                <a:cs typeface="Arial"/>
                <a:sym typeface="Arial"/>
              </a:defRPr>
            </a:lvl2pPr>
            <a:lvl3pPr indent="-323850" lvl="2" marL="1371600" marR="0" algn="l">
              <a:lnSpc>
                <a:spcPct val="90000"/>
              </a:lnSpc>
              <a:spcBef>
                <a:spcPts val="400"/>
              </a:spcBef>
              <a:spcAft>
                <a:spcPts val="0"/>
              </a:spcAft>
              <a:buClr>
                <a:srgbClr val="004EA8"/>
              </a:buClr>
              <a:buSzPts val="1500"/>
              <a:buFont typeface="Arial"/>
              <a:buChar char="•"/>
              <a:defRPr b="0" i="0" sz="1500" u="none" cap="none" strike="noStrike">
                <a:solidFill>
                  <a:srgbClr val="004EA8"/>
                </a:solidFill>
                <a:latin typeface="Arial"/>
                <a:ea typeface="Arial"/>
                <a:cs typeface="Arial"/>
                <a:sym typeface="Arial"/>
              </a:defRPr>
            </a:lvl3pPr>
            <a:lvl4pPr indent="-317500" lvl="3" marL="1828800" marR="0" algn="l">
              <a:lnSpc>
                <a:spcPct val="90000"/>
              </a:lnSpc>
              <a:spcBef>
                <a:spcPts val="400"/>
              </a:spcBef>
              <a:spcAft>
                <a:spcPts val="0"/>
              </a:spcAft>
              <a:buClr>
                <a:srgbClr val="004EA8"/>
              </a:buClr>
              <a:buSzPts val="1400"/>
              <a:buFont typeface="Arial"/>
              <a:buChar char="•"/>
              <a:defRPr b="0" i="0" sz="1400" u="none" cap="none" strike="noStrike">
                <a:solidFill>
                  <a:srgbClr val="004EA8"/>
                </a:solidFill>
                <a:latin typeface="Arial"/>
                <a:ea typeface="Arial"/>
                <a:cs typeface="Arial"/>
                <a:sym typeface="Arial"/>
              </a:defRPr>
            </a:lvl4pPr>
            <a:lvl5pPr indent="-317500" lvl="4" marL="2286000" marR="0" algn="l">
              <a:lnSpc>
                <a:spcPct val="90000"/>
              </a:lnSpc>
              <a:spcBef>
                <a:spcPts val="400"/>
              </a:spcBef>
              <a:spcAft>
                <a:spcPts val="0"/>
              </a:spcAft>
              <a:buClr>
                <a:srgbClr val="004EA8"/>
              </a:buClr>
              <a:buSzPts val="1400"/>
              <a:buFont typeface="Arial"/>
              <a:buChar char="•"/>
              <a:defRPr b="0" i="0" sz="1400" u="none" cap="none" strike="noStrike">
                <a:solidFill>
                  <a:srgbClr val="004EA8"/>
                </a:solidFill>
                <a:latin typeface="Arial"/>
                <a:ea typeface="Arial"/>
                <a:cs typeface="Arial"/>
                <a:sym typeface="Arial"/>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60" r:id="rId1"/>
    <p:sldLayoutId id="2147483661" r:id="rId2"/>
    <p:sldLayoutId id="2147483662" r:id="rId3"/>
    <p:sldLayoutId id="2147483663" r:id="rId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 Id="rId3"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 Id="rId3"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 Id="rId3"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 Id="rId3"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 Id="rId3" Type="http://schemas.openxmlformats.org/officeDocument/2006/relationships/image" Target="../media/image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 Id="rId3" Type="http://schemas.openxmlformats.org/officeDocument/2006/relationships/image" Target="../media/image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xml"/><Relationship Id="rId3" Type="http://schemas.openxmlformats.org/officeDocument/2006/relationships/image" Target="../media/image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xml"/><Relationship Id="rId3" Type="http://schemas.openxmlformats.org/officeDocument/2006/relationships/image" Target="../media/image2.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 Id="rId3" Type="http://schemas.openxmlformats.org/officeDocument/2006/relationships/image" Target="../media/image2.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 Id="rId3" Type="http://schemas.openxmlformats.org/officeDocument/2006/relationships/image" Target="../media/image11.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 Id="rId3" Type="http://schemas.openxmlformats.org/officeDocument/2006/relationships/image" Target="../media/image2.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 Id="rId3"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 Id="rId3"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 Id="rId3"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 Id="rId3"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 Id="rId3"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sp>
        <p:nvSpPr>
          <p:cNvPr id="76" name="Google Shape;76;p20"/>
          <p:cNvSpPr txBox="1"/>
          <p:nvPr>
            <p:ph type="title"/>
          </p:nvPr>
        </p:nvSpPr>
        <p:spPr>
          <a:xfrm>
            <a:off x="752097" y="1599511"/>
            <a:ext cx="6162300" cy="11532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lt1"/>
              </a:buClr>
              <a:buSzPts val="4900"/>
              <a:buFont typeface="Ultra"/>
              <a:buNone/>
            </a:pPr>
            <a:r>
              <a:rPr b="1" lang="en-GB" sz="4900">
                <a:latin typeface="Catamaran"/>
                <a:ea typeface="Catamaran"/>
                <a:cs typeface="Catamaran"/>
                <a:sym typeface="Catamaran"/>
              </a:rPr>
              <a:t>Europe Day</a:t>
            </a:r>
            <a:endParaRPr b="1" sz="4900">
              <a:latin typeface="Catamaran"/>
              <a:ea typeface="Catamaran"/>
              <a:cs typeface="Catamaran"/>
              <a:sym typeface="Catamaran"/>
            </a:endParaRPr>
          </a:p>
          <a:p>
            <a:pPr indent="0" lvl="0" marL="0" rtl="0" algn="l">
              <a:lnSpc>
                <a:spcPct val="100000"/>
              </a:lnSpc>
              <a:spcBef>
                <a:spcPts val="0"/>
              </a:spcBef>
              <a:spcAft>
                <a:spcPts val="0"/>
              </a:spcAft>
              <a:buClr>
                <a:schemeClr val="lt1"/>
              </a:buClr>
              <a:buSzPts val="4900"/>
              <a:buFont typeface="Ultra"/>
              <a:buNone/>
            </a:pPr>
            <a:r>
              <a:rPr lang="en-GB" sz="2500">
                <a:latin typeface="Catamaran"/>
                <a:ea typeface="Catamaran"/>
                <a:cs typeface="Catamaran"/>
                <a:sym typeface="Catamaran"/>
              </a:rPr>
              <a:t>9th May</a:t>
            </a:r>
            <a:endParaRPr sz="2500">
              <a:latin typeface="Catamaran"/>
              <a:ea typeface="Catamaran"/>
              <a:cs typeface="Catamaran"/>
              <a:sym typeface="Catamaran"/>
            </a:endParaRPr>
          </a:p>
        </p:txBody>
      </p:sp>
      <p:sp>
        <p:nvSpPr>
          <p:cNvPr id="77" name="Google Shape;77;p20"/>
          <p:cNvSpPr txBox="1"/>
          <p:nvPr/>
        </p:nvSpPr>
        <p:spPr>
          <a:xfrm>
            <a:off x="303797" y="4641397"/>
            <a:ext cx="3162000" cy="232800"/>
          </a:xfrm>
          <a:prstGeom prst="rect">
            <a:avLst/>
          </a:prstGeom>
          <a:noFill/>
          <a:ln>
            <a:noFill/>
          </a:ln>
        </p:spPr>
        <p:txBody>
          <a:bodyPr anchorCtr="0" anchor="b" bIns="0" lIns="0" spcFirstLastPara="1" rIns="0" wrap="square" tIns="0">
            <a:noAutofit/>
          </a:bodyPr>
          <a:lstStyle/>
          <a:p>
            <a:pPr indent="0" lvl="0" marL="0" marR="0" rtl="0" algn="l">
              <a:lnSpc>
                <a:spcPct val="90000"/>
              </a:lnSpc>
              <a:spcBef>
                <a:spcPts val="0"/>
              </a:spcBef>
              <a:spcAft>
                <a:spcPts val="0"/>
              </a:spcAft>
              <a:buClr>
                <a:schemeClr val="lt1"/>
              </a:buClr>
              <a:buSzPts val="800"/>
              <a:buFont typeface="Arial"/>
              <a:buNone/>
            </a:pPr>
            <a:r>
              <a:t/>
            </a:r>
            <a:endParaRPr b="0" i="0" sz="800" u="none" cap="none" strike="noStrike">
              <a:solidFill>
                <a:schemeClr val="lt1"/>
              </a:solidFill>
              <a:latin typeface="Arial"/>
              <a:ea typeface="Arial"/>
              <a:cs typeface="Arial"/>
              <a:sym typeface="Arial"/>
            </a:endParaRPr>
          </a:p>
        </p:txBody>
      </p:sp>
      <p:sp>
        <p:nvSpPr>
          <p:cNvPr id="78" name="Google Shape;78;p20"/>
          <p:cNvSpPr txBox="1"/>
          <p:nvPr/>
        </p:nvSpPr>
        <p:spPr>
          <a:xfrm>
            <a:off x="303797" y="330654"/>
            <a:ext cx="3162000" cy="232800"/>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chemeClr val="lt1"/>
              </a:buClr>
              <a:buSzPts val="800"/>
              <a:buFont typeface="Arial"/>
              <a:buNone/>
            </a:pPr>
            <a:r>
              <a:t/>
            </a:r>
            <a:endParaRPr b="0" i="0" sz="800" u="none" cap="none" strike="noStrike">
              <a:solidFill>
                <a:schemeClr val="lt1"/>
              </a:solidFill>
              <a:latin typeface="Arial"/>
              <a:ea typeface="Arial"/>
              <a:cs typeface="Arial"/>
              <a:sym typeface="Arial"/>
            </a:endParaRPr>
          </a:p>
        </p:txBody>
      </p:sp>
      <p:sp>
        <p:nvSpPr>
          <p:cNvPr id="79" name="Google Shape;79;p20"/>
          <p:cNvSpPr txBox="1"/>
          <p:nvPr/>
        </p:nvSpPr>
        <p:spPr>
          <a:xfrm>
            <a:off x="5704474" y="330654"/>
            <a:ext cx="3162000" cy="232800"/>
          </a:xfrm>
          <a:prstGeom prst="rect">
            <a:avLst/>
          </a:prstGeom>
          <a:noFill/>
          <a:ln>
            <a:noFill/>
          </a:ln>
        </p:spPr>
        <p:txBody>
          <a:bodyPr anchorCtr="0" anchor="t" bIns="0" lIns="0" spcFirstLastPara="1" rIns="0" wrap="square" tIns="0">
            <a:noAutofit/>
          </a:bodyPr>
          <a:lstStyle/>
          <a:p>
            <a:pPr indent="0" lvl="0" marL="0" marR="0" rtl="0" algn="r">
              <a:lnSpc>
                <a:spcPct val="90000"/>
              </a:lnSpc>
              <a:spcBef>
                <a:spcPts val="0"/>
              </a:spcBef>
              <a:spcAft>
                <a:spcPts val="0"/>
              </a:spcAft>
              <a:buClr>
                <a:schemeClr val="lt1"/>
              </a:buClr>
              <a:buSzPts val="800"/>
              <a:buFont typeface="Arial"/>
              <a:buNone/>
            </a:pPr>
            <a:r>
              <a:t/>
            </a:r>
            <a:endParaRPr b="0" i="0" sz="800" u="none" cap="none" strike="noStrike">
              <a:solidFill>
                <a:schemeClr val="lt1"/>
              </a:solidFill>
              <a:latin typeface="Arial"/>
              <a:ea typeface="Arial"/>
              <a:cs typeface="Arial"/>
              <a:sym typeface="Arial"/>
            </a:endParaRPr>
          </a:p>
        </p:txBody>
      </p:sp>
      <p:sp>
        <p:nvSpPr>
          <p:cNvPr id="80" name="Google Shape;80;p20"/>
          <p:cNvSpPr/>
          <p:nvPr/>
        </p:nvSpPr>
        <p:spPr>
          <a:xfrm>
            <a:off x="7322025" y="4254800"/>
            <a:ext cx="1698900" cy="762900"/>
          </a:xfrm>
          <a:prstGeom prst="rect">
            <a:avLst/>
          </a:prstGeom>
          <a:solidFill>
            <a:srgbClr val="004EA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29"/>
          <p:cNvSpPr txBox="1"/>
          <p:nvPr/>
        </p:nvSpPr>
        <p:spPr>
          <a:xfrm>
            <a:off x="303800" y="955225"/>
            <a:ext cx="3719400" cy="3343200"/>
          </a:xfrm>
          <a:prstGeom prst="rect">
            <a:avLst/>
          </a:prstGeom>
          <a:noFill/>
          <a:ln>
            <a:noFill/>
          </a:ln>
        </p:spPr>
        <p:txBody>
          <a:bodyPr anchorCtr="0" anchor="t" bIns="34275" lIns="68575" spcFirstLastPara="1" rIns="68575" wrap="square" tIns="34275">
            <a:noAutofit/>
          </a:bodyPr>
          <a:lstStyle/>
          <a:p>
            <a:pPr indent="0" lvl="0" marL="0" marR="0" rtl="0" algn="l">
              <a:lnSpc>
                <a:spcPct val="122916"/>
              </a:lnSpc>
              <a:spcBef>
                <a:spcPts val="0"/>
              </a:spcBef>
              <a:spcAft>
                <a:spcPts val="0"/>
              </a:spcAft>
              <a:buClr>
                <a:schemeClr val="lt1"/>
              </a:buClr>
              <a:buSzPts val="3600"/>
              <a:buFont typeface="Arial"/>
              <a:buNone/>
            </a:pPr>
            <a:r>
              <a:rPr lang="en-GB" sz="2000">
                <a:solidFill>
                  <a:schemeClr val="lt1"/>
                </a:solidFill>
                <a:latin typeface="Catamaran"/>
                <a:ea typeface="Catamaran"/>
                <a:cs typeface="Catamaran"/>
                <a:sym typeface="Catamaran"/>
              </a:rPr>
              <a:t>In the version that Charles Perrault wrote a long, long time ago, that is exactly how the story ended. The wolf had fooled everyone, and the story served as a very serious warning to children to always listen to their parents and stay safe on their path.</a:t>
            </a:r>
            <a:endParaRPr sz="2000">
              <a:solidFill>
                <a:schemeClr val="lt1"/>
              </a:solidFill>
              <a:latin typeface="Catamaran"/>
              <a:ea typeface="Catamaran"/>
              <a:cs typeface="Catamaran"/>
              <a:sym typeface="Catamaran"/>
            </a:endParaRPr>
          </a:p>
        </p:txBody>
      </p:sp>
      <p:pic>
        <p:nvPicPr>
          <p:cNvPr id="140" name="Google Shape;140;p29"/>
          <p:cNvPicPr preferRelativeResize="0"/>
          <p:nvPr/>
        </p:nvPicPr>
        <p:blipFill>
          <a:blip r:embed="rId3">
            <a:alphaModFix/>
          </a:blip>
          <a:stretch>
            <a:fillRect/>
          </a:stretch>
        </p:blipFill>
        <p:spPr>
          <a:xfrm>
            <a:off x="5472529" y="16975"/>
            <a:ext cx="2870796" cy="514349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30"/>
          <p:cNvSpPr txBox="1"/>
          <p:nvPr/>
        </p:nvSpPr>
        <p:spPr>
          <a:xfrm>
            <a:off x="303800" y="955225"/>
            <a:ext cx="8355300" cy="3343200"/>
          </a:xfrm>
          <a:prstGeom prst="rect">
            <a:avLst/>
          </a:prstGeom>
          <a:noFill/>
          <a:ln>
            <a:noFill/>
          </a:ln>
        </p:spPr>
        <p:txBody>
          <a:bodyPr anchorCtr="0" anchor="t" bIns="34275" lIns="68575" spcFirstLastPara="1" rIns="68575" wrap="square" tIns="34275">
            <a:noAutofit/>
          </a:bodyPr>
          <a:lstStyle/>
          <a:p>
            <a:pPr indent="0" lvl="0" marL="0" marR="0" rtl="0" algn="l">
              <a:lnSpc>
                <a:spcPct val="122916"/>
              </a:lnSpc>
              <a:spcBef>
                <a:spcPts val="0"/>
              </a:spcBef>
              <a:spcAft>
                <a:spcPts val="0"/>
              </a:spcAft>
              <a:buClr>
                <a:schemeClr val="lt1"/>
              </a:buClr>
              <a:buSzPts val="3600"/>
              <a:buFont typeface="Arial"/>
              <a:buNone/>
            </a:pPr>
            <a:r>
              <a:rPr b="1" lang="en-GB" sz="3600">
                <a:solidFill>
                  <a:schemeClr val="lt1"/>
                </a:solidFill>
                <a:latin typeface="Catamaran"/>
                <a:ea typeface="Catamaran"/>
                <a:cs typeface="Catamaran"/>
                <a:sym typeface="Catamaran"/>
              </a:rPr>
              <a:t>Schneewittchen     </a:t>
            </a:r>
            <a:r>
              <a:rPr i="1" lang="en-GB" sz="3600">
                <a:solidFill>
                  <a:schemeClr val="lt1"/>
                </a:solidFill>
                <a:latin typeface="Catamaran"/>
                <a:ea typeface="Catamaran"/>
                <a:cs typeface="Catamaran"/>
                <a:sym typeface="Catamaran"/>
              </a:rPr>
              <a:t>Snow White</a:t>
            </a:r>
            <a:endParaRPr sz="1600">
              <a:solidFill>
                <a:schemeClr val="lt1"/>
              </a:solidFill>
              <a:latin typeface="Catamaran"/>
              <a:ea typeface="Catamaran"/>
              <a:cs typeface="Catamaran"/>
              <a:sym typeface="Catamaran"/>
            </a:endParaRPr>
          </a:p>
        </p:txBody>
      </p:sp>
      <p:pic>
        <p:nvPicPr>
          <p:cNvPr id="146" name="Google Shape;146;p30"/>
          <p:cNvPicPr preferRelativeResize="0"/>
          <p:nvPr/>
        </p:nvPicPr>
        <p:blipFill>
          <a:blip r:embed="rId3">
            <a:alphaModFix/>
          </a:blip>
          <a:stretch>
            <a:fillRect/>
          </a:stretch>
        </p:blipFill>
        <p:spPr>
          <a:xfrm>
            <a:off x="0" y="1854391"/>
            <a:ext cx="9183301" cy="6316984"/>
          </a:xfrm>
          <a:prstGeom prst="rect">
            <a:avLst/>
          </a:prstGeom>
          <a:noFill/>
          <a:ln cap="flat" cmpd="sng" w="28575">
            <a:solidFill>
              <a:schemeClr val="lt1"/>
            </a:solidFill>
            <a:prstDash val="solid"/>
            <a:round/>
            <a:headEnd len="sm" w="sm" type="none"/>
            <a:tailEnd len="sm" w="sm" type="none"/>
          </a:ln>
        </p:spPr>
      </p:pic>
      <p:sp>
        <p:nvSpPr>
          <p:cNvPr id="147" name="Google Shape;147;p30"/>
          <p:cNvSpPr txBox="1"/>
          <p:nvPr/>
        </p:nvSpPr>
        <p:spPr>
          <a:xfrm>
            <a:off x="5922125" y="235925"/>
            <a:ext cx="3000000" cy="431100"/>
          </a:xfrm>
          <a:prstGeom prst="rect">
            <a:avLst/>
          </a:prstGeom>
          <a:noFill/>
          <a:ln>
            <a:noFill/>
          </a:ln>
        </p:spPr>
        <p:txBody>
          <a:bodyPr anchorCtr="0" anchor="t" bIns="91425" lIns="91425" spcFirstLastPara="1" rIns="91425" wrap="square" tIns="91425">
            <a:spAutoFit/>
          </a:bodyPr>
          <a:lstStyle/>
          <a:p>
            <a:pPr indent="0" lvl="0" marL="0" rtl="0" algn="l">
              <a:lnSpc>
                <a:spcPct val="122916"/>
              </a:lnSpc>
              <a:spcBef>
                <a:spcPts val="0"/>
              </a:spcBef>
              <a:spcAft>
                <a:spcPts val="0"/>
              </a:spcAft>
              <a:buNone/>
            </a:pPr>
            <a:r>
              <a:rPr lang="en-GB" sz="1600">
                <a:solidFill>
                  <a:schemeClr val="lt1"/>
                </a:solidFill>
                <a:latin typeface="Catamaran"/>
                <a:ea typeface="Catamaran"/>
                <a:cs typeface="Catamaran"/>
                <a:sym typeface="Catamaran"/>
              </a:rPr>
              <a:t>Brothers Grimm version, 1800s</a:t>
            </a:r>
            <a:endParaRPr sz="1600">
              <a:solidFill>
                <a:schemeClr val="lt1"/>
              </a:solidFill>
              <a:latin typeface="Catamaran"/>
              <a:ea typeface="Catamaran"/>
              <a:cs typeface="Catamaran"/>
              <a:sym typeface="Catamaran"/>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31"/>
          <p:cNvSpPr txBox="1"/>
          <p:nvPr/>
        </p:nvSpPr>
        <p:spPr>
          <a:xfrm>
            <a:off x="303800" y="955225"/>
            <a:ext cx="3719400" cy="3343200"/>
          </a:xfrm>
          <a:prstGeom prst="rect">
            <a:avLst/>
          </a:prstGeom>
          <a:noFill/>
          <a:ln>
            <a:noFill/>
          </a:ln>
        </p:spPr>
        <p:txBody>
          <a:bodyPr anchorCtr="0" anchor="t" bIns="34275" lIns="68575" spcFirstLastPara="1" rIns="68575" wrap="square" tIns="34275">
            <a:noAutofit/>
          </a:bodyPr>
          <a:lstStyle/>
          <a:p>
            <a:pPr indent="0" lvl="0" marL="0" marR="0" rtl="0" algn="l">
              <a:lnSpc>
                <a:spcPct val="122916"/>
              </a:lnSpc>
              <a:spcBef>
                <a:spcPts val="0"/>
              </a:spcBef>
              <a:spcAft>
                <a:spcPts val="0"/>
              </a:spcAft>
              <a:buClr>
                <a:schemeClr val="lt1"/>
              </a:buClr>
              <a:buSzPts val="3600"/>
              <a:buFont typeface="Arial"/>
              <a:buNone/>
            </a:pPr>
            <a:r>
              <a:rPr lang="en-GB" sz="2000">
                <a:solidFill>
                  <a:schemeClr val="lt1"/>
                </a:solidFill>
                <a:latin typeface="Catamaran"/>
                <a:ea typeface="Catamaran"/>
                <a:cs typeface="Catamaran"/>
                <a:sym typeface="Catamaran"/>
              </a:rPr>
              <a:t>Once, a beautiful queen wished for a baby. Soon, she had a daughter, named Snow White. Sadly, the queen died, and the king married a new, proud wife. This queen had a magic mirror and asked it, "Mirror, mirror, on the wall, who is the fairest of them all?" The mirror always said, "You are," until Snow White grew up.</a:t>
            </a:r>
            <a:endParaRPr sz="2000">
              <a:solidFill>
                <a:schemeClr val="lt1"/>
              </a:solidFill>
              <a:latin typeface="Catamaran"/>
              <a:ea typeface="Catamaran"/>
              <a:cs typeface="Catamaran"/>
              <a:sym typeface="Catamaran"/>
            </a:endParaRPr>
          </a:p>
        </p:txBody>
      </p:sp>
      <p:pic>
        <p:nvPicPr>
          <p:cNvPr id="153" name="Google Shape;153;p31"/>
          <p:cNvPicPr preferRelativeResize="0"/>
          <p:nvPr/>
        </p:nvPicPr>
        <p:blipFill>
          <a:blip r:embed="rId3">
            <a:alphaModFix/>
          </a:blip>
          <a:stretch>
            <a:fillRect/>
          </a:stretch>
        </p:blipFill>
        <p:spPr>
          <a:xfrm>
            <a:off x="5472531" y="-125"/>
            <a:ext cx="2870794" cy="514349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32"/>
          <p:cNvSpPr txBox="1"/>
          <p:nvPr/>
        </p:nvSpPr>
        <p:spPr>
          <a:xfrm>
            <a:off x="303800" y="955225"/>
            <a:ext cx="3719400" cy="3343200"/>
          </a:xfrm>
          <a:prstGeom prst="rect">
            <a:avLst/>
          </a:prstGeom>
          <a:noFill/>
          <a:ln>
            <a:noFill/>
          </a:ln>
        </p:spPr>
        <p:txBody>
          <a:bodyPr anchorCtr="0" anchor="t" bIns="34275" lIns="68575" spcFirstLastPara="1" rIns="68575" wrap="square" tIns="34275">
            <a:noAutofit/>
          </a:bodyPr>
          <a:lstStyle/>
          <a:p>
            <a:pPr indent="0" lvl="0" marL="0" marR="0" rtl="0" algn="l">
              <a:lnSpc>
                <a:spcPct val="122916"/>
              </a:lnSpc>
              <a:spcBef>
                <a:spcPts val="0"/>
              </a:spcBef>
              <a:spcAft>
                <a:spcPts val="0"/>
              </a:spcAft>
              <a:buClr>
                <a:schemeClr val="lt1"/>
              </a:buClr>
              <a:buSzPts val="3600"/>
              <a:buFont typeface="Arial"/>
              <a:buNone/>
            </a:pPr>
            <a:r>
              <a:rPr lang="en-GB" sz="2000">
                <a:solidFill>
                  <a:schemeClr val="lt1"/>
                </a:solidFill>
                <a:latin typeface="Catamaran"/>
                <a:ea typeface="Catamaran"/>
                <a:cs typeface="Catamaran"/>
                <a:sym typeface="Catamaran"/>
              </a:rPr>
              <a:t>One day, the mirror told the queen that Snow White was the fairest! Furious, the queen ordered a huntsman to take Snow White into the deep woods and make sure she never came back. But the huntsman was kind. He let her go and told her to hide.</a:t>
            </a:r>
            <a:endParaRPr sz="2000">
              <a:solidFill>
                <a:schemeClr val="lt1"/>
              </a:solidFill>
              <a:latin typeface="Catamaran"/>
              <a:ea typeface="Catamaran"/>
              <a:cs typeface="Catamaran"/>
              <a:sym typeface="Catamaran"/>
            </a:endParaRPr>
          </a:p>
        </p:txBody>
      </p:sp>
      <p:pic>
        <p:nvPicPr>
          <p:cNvPr id="159" name="Google Shape;159;p32"/>
          <p:cNvPicPr preferRelativeResize="0"/>
          <p:nvPr/>
        </p:nvPicPr>
        <p:blipFill>
          <a:blip r:embed="rId3">
            <a:alphaModFix/>
          </a:blip>
          <a:stretch>
            <a:fillRect/>
          </a:stretch>
        </p:blipFill>
        <p:spPr>
          <a:xfrm>
            <a:off x="5470198" y="-125"/>
            <a:ext cx="2873127" cy="514350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33"/>
          <p:cNvSpPr txBox="1"/>
          <p:nvPr/>
        </p:nvSpPr>
        <p:spPr>
          <a:xfrm>
            <a:off x="303800" y="955225"/>
            <a:ext cx="3719400" cy="3343200"/>
          </a:xfrm>
          <a:prstGeom prst="rect">
            <a:avLst/>
          </a:prstGeom>
          <a:noFill/>
          <a:ln>
            <a:noFill/>
          </a:ln>
        </p:spPr>
        <p:txBody>
          <a:bodyPr anchorCtr="0" anchor="t" bIns="34275" lIns="68575" spcFirstLastPara="1" rIns="68575" wrap="square" tIns="34275">
            <a:noAutofit/>
          </a:bodyPr>
          <a:lstStyle/>
          <a:p>
            <a:pPr indent="0" lvl="0" marL="0" marR="0" rtl="0" algn="l">
              <a:lnSpc>
                <a:spcPct val="122916"/>
              </a:lnSpc>
              <a:spcBef>
                <a:spcPts val="0"/>
              </a:spcBef>
              <a:spcAft>
                <a:spcPts val="0"/>
              </a:spcAft>
              <a:buClr>
                <a:schemeClr val="lt1"/>
              </a:buClr>
              <a:buSzPts val="3600"/>
              <a:buFont typeface="Arial"/>
              <a:buNone/>
            </a:pPr>
            <a:r>
              <a:rPr lang="en-GB" sz="2000">
                <a:solidFill>
                  <a:schemeClr val="lt1"/>
                </a:solidFill>
                <a:latin typeface="Catamaran"/>
                <a:ea typeface="Catamaran"/>
                <a:cs typeface="Catamaran"/>
                <a:sym typeface="Catamaran"/>
              </a:rPr>
              <a:t>Snow White found a tiny cottage where seven kind dwarves lived, and they said she could stay. But the mirror told the queen that Snow White was still alive! The wicked queen disguised herself and tried to stop Snow White three times with tricky, dangerous gifts. The dwarves saved her twice.</a:t>
            </a:r>
            <a:endParaRPr sz="2000">
              <a:solidFill>
                <a:schemeClr val="lt1"/>
              </a:solidFill>
              <a:latin typeface="Catamaran"/>
              <a:ea typeface="Catamaran"/>
              <a:cs typeface="Catamaran"/>
              <a:sym typeface="Catamaran"/>
            </a:endParaRPr>
          </a:p>
        </p:txBody>
      </p:sp>
      <p:pic>
        <p:nvPicPr>
          <p:cNvPr id="165" name="Google Shape;165;p33"/>
          <p:cNvPicPr preferRelativeResize="0"/>
          <p:nvPr/>
        </p:nvPicPr>
        <p:blipFill>
          <a:blip r:embed="rId3">
            <a:alphaModFix/>
          </a:blip>
          <a:stretch>
            <a:fillRect/>
          </a:stretch>
        </p:blipFill>
        <p:spPr>
          <a:xfrm>
            <a:off x="5470198" y="-125"/>
            <a:ext cx="2873127" cy="514350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34"/>
          <p:cNvSpPr txBox="1"/>
          <p:nvPr/>
        </p:nvSpPr>
        <p:spPr>
          <a:xfrm>
            <a:off x="303800" y="955225"/>
            <a:ext cx="3719400" cy="3343200"/>
          </a:xfrm>
          <a:prstGeom prst="rect">
            <a:avLst/>
          </a:prstGeom>
          <a:noFill/>
          <a:ln>
            <a:noFill/>
          </a:ln>
        </p:spPr>
        <p:txBody>
          <a:bodyPr anchorCtr="0" anchor="t" bIns="34275" lIns="68575" spcFirstLastPara="1" rIns="68575" wrap="square" tIns="34275">
            <a:noAutofit/>
          </a:bodyPr>
          <a:lstStyle/>
          <a:p>
            <a:pPr indent="0" lvl="0" marL="0" marR="0" rtl="0" algn="l">
              <a:lnSpc>
                <a:spcPct val="122916"/>
              </a:lnSpc>
              <a:spcBef>
                <a:spcPts val="0"/>
              </a:spcBef>
              <a:spcAft>
                <a:spcPts val="0"/>
              </a:spcAft>
              <a:buClr>
                <a:schemeClr val="lt1"/>
              </a:buClr>
              <a:buSzPts val="3600"/>
              <a:buFont typeface="Arial"/>
              <a:buNone/>
            </a:pPr>
            <a:r>
              <a:rPr lang="en-GB" sz="2000">
                <a:solidFill>
                  <a:schemeClr val="lt1"/>
                </a:solidFill>
                <a:latin typeface="Catamaran"/>
                <a:ea typeface="Catamaran"/>
                <a:cs typeface="Catamaran"/>
                <a:sym typeface="Catamaran"/>
              </a:rPr>
              <a:t>Finally, the queen came with a perfect, but poisoned, red apple. Snow White thought it was safe, but after one bite she fell very still. The sad dwarves put her in a beautiful glass coffin on a mountain.</a:t>
            </a:r>
            <a:endParaRPr sz="2000">
              <a:solidFill>
                <a:schemeClr val="lt1"/>
              </a:solidFill>
              <a:latin typeface="Catamaran"/>
              <a:ea typeface="Catamaran"/>
              <a:cs typeface="Catamaran"/>
              <a:sym typeface="Catamaran"/>
            </a:endParaRPr>
          </a:p>
        </p:txBody>
      </p:sp>
      <p:pic>
        <p:nvPicPr>
          <p:cNvPr id="171" name="Google Shape;171;p34"/>
          <p:cNvPicPr preferRelativeResize="0"/>
          <p:nvPr/>
        </p:nvPicPr>
        <p:blipFill>
          <a:blip r:embed="rId3">
            <a:alphaModFix/>
          </a:blip>
          <a:stretch>
            <a:fillRect/>
          </a:stretch>
        </p:blipFill>
        <p:spPr>
          <a:xfrm>
            <a:off x="5470198" y="-125"/>
            <a:ext cx="2873127" cy="514350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35"/>
          <p:cNvSpPr txBox="1"/>
          <p:nvPr/>
        </p:nvSpPr>
        <p:spPr>
          <a:xfrm>
            <a:off x="303800" y="955225"/>
            <a:ext cx="3719400" cy="3343200"/>
          </a:xfrm>
          <a:prstGeom prst="rect">
            <a:avLst/>
          </a:prstGeom>
          <a:noFill/>
          <a:ln>
            <a:noFill/>
          </a:ln>
        </p:spPr>
        <p:txBody>
          <a:bodyPr anchorCtr="0" anchor="t" bIns="34275" lIns="68575" spcFirstLastPara="1" rIns="68575" wrap="square" tIns="34275">
            <a:noAutofit/>
          </a:bodyPr>
          <a:lstStyle/>
          <a:p>
            <a:pPr indent="0" lvl="0" marL="0" marR="0" rtl="0" algn="l">
              <a:lnSpc>
                <a:spcPct val="122916"/>
              </a:lnSpc>
              <a:spcBef>
                <a:spcPts val="0"/>
              </a:spcBef>
              <a:spcAft>
                <a:spcPts val="0"/>
              </a:spcAft>
              <a:buClr>
                <a:schemeClr val="lt1"/>
              </a:buClr>
              <a:buSzPts val="3600"/>
              <a:buFont typeface="Arial"/>
              <a:buNone/>
            </a:pPr>
            <a:r>
              <a:rPr lang="en-GB" sz="2000">
                <a:solidFill>
                  <a:schemeClr val="lt1"/>
                </a:solidFill>
                <a:latin typeface="Catamaran"/>
                <a:ea typeface="Catamaran"/>
                <a:cs typeface="Catamaran"/>
                <a:sym typeface="Catamaran"/>
              </a:rPr>
              <a:t>A prince saw Snow White and asked to take the coffin to his castle. As his servants carried it, they stumbled over a huge root! The jolt made the piece of poisoned apple pop right out of Snow White's mouth! She woke up, smiling, and they lived happily ever after.</a:t>
            </a:r>
            <a:endParaRPr sz="2000">
              <a:solidFill>
                <a:schemeClr val="lt1"/>
              </a:solidFill>
              <a:latin typeface="Catamaran"/>
              <a:ea typeface="Catamaran"/>
              <a:cs typeface="Catamaran"/>
              <a:sym typeface="Catamaran"/>
            </a:endParaRPr>
          </a:p>
        </p:txBody>
      </p:sp>
      <p:pic>
        <p:nvPicPr>
          <p:cNvPr id="177" name="Google Shape;177;p35"/>
          <p:cNvPicPr preferRelativeResize="0"/>
          <p:nvPr/>
        </p:nvPicPr>
        <p:blipFill>
          <a:blip r:embed="rId3">
            <a:alphaModFix/>
          </a:blip>
          <a:stretch>
            <a:fillRect/>
          </a:stretch>
        </p:blipFill>
        <p:spPr>
          <a:xfrm>
            <a:off x="5479743" y="16975"/>
            <a:ext cx="2863582" cy="51264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36"/>
          <p:cNvSpPr txBox="1"/>
          <p:nvPr/>
        </p:nvSpPr>
        <p:spPr>
          <a:xfrm>
            <a:off x="303798" y="955222"/>
            <a:ext cx="4268400" cy="3343200"/>
          </a:xfrm>
          <a:prstGeom prst="rect">
            <a:avLst/>
          </a:prstGeom>
          <a:noFill/>
          <a:ln>
            <a:noFill/>
          </a:ln>
        </p:spPr>
        <p:txBody>
          <a:bodyPr anchorCtr="0" anchor="t" bIns="34275" lIns="68575" spcFirstLastPara="1" rIns="68575" wrap="square" tIns="34275">
            <a:noAutofit/>
          </a:bodyPr>
          <a:lstStyle/>
          <a:p>
            <a:pPr indent="0" lvl="0" marL="0" marR="0" rtl="0" algn="l">
              <a:lnSpc>
                <a:spcPct val="122916"/>
              </a:lnSpc>
              <a:spcBef>
                <a:spcPts val="0"/>
              </a:spcBef>
              <a:spcAft>
                <a:spcPts val="0"/>
              </a:spcAft>
              <a:buClr>
                <a:schemeClr val="lt1"/>
              </a:buClr>
              <a:buSzPts val="3600"/>
              <a:buFont typeface="Arial"/>
              <a:buNone/>
            </a:pPr>
            <a:r>
              <a:rPr b="1" lang="en-GB" sz="3600">
                <a:solidFill>
                  <a:schemeClr val="lt1"/>
                </a:solidFill>
                <a:latin typeface="Catamaran"/>
                <a:ea typeface="Catamaran"/>
                <a:cs typeface="Catamaran"/>
                <a:sym typeface="Catamaran"/>
              </a:rPr>
              <a:t>What similarities and differences did you notice?</a:t>
            </a:r>
            <a:endParaRPr b="1" sz="3600">
              <a:solidFill>
                <a:schemeClr val="lt1"/>
              </a:solidFill>
              <a:latin typeface="Catamaran"/>
              <a:ea typeface="Catamaran"/>
              <a:cs typeface="Catamaran"/>
              <a:sym typeface="Catamaran"/>
            </a:endParaRPr>
          </a:p>
        </p:txBody>
      </p:sp>
      <p:sp>
        <p:nvSpPr>
          <p:cNvPr id="183" name="Google Shape;183;p36"/>
          <p:cNvSpPr txBox="1"/>
          <p:nvPr/>
        </p:nvSpPr>
        <p:spPr>
          <a:xfrm>
            <a:off x="303797" y="330654"/>
            <a:ext cx="3162000" cy="232800"/>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chemeClr val="lt1"/>
              </a:buClr>
              <a:buSzPts val="800"/>
              <a:buFont typeface="Arial"/>
              <a:buNone/>
            </a:pPr>
            <a:r>
              <a:rPr lang="en-GB" sz="800">
                <a:solidFill>
                  <a:schemeClr val="lt1"/>
                </a:solidFill>
                <a:latin typeface="Catamaran"/>
                <a:ea typeface="Catamaran"/>
                <a:cs typeface="Catamaran"/>
                <a:sym typeface="Catamaran"/>
              </a:rPr>
              <a:t>EUROPE DAY</a:t>
            </a:r>
            <a:endParaRPr sz="1100">
              <a:latin typeface="Catamaran"/>
              <a:ea typeface="Catamaran"/>
              <a:cs typeface="Catamaran"/>
              <a:sym typeface="Catamaran"/>
            </a:endParaRPr>
          </a:p>
        </p:txBody>
      </p:sp>
      <p:pic>
        <p:nvPicPr>
          <p:cNvPr id="184" name="Google Shape;184;p36"/>
          <p:cNvPicPr preferRelativeResize="0"/>
          <p:nvPr/>
        </p:nvPicPr>
        <p:blipFill>
          <a:blip r:embed="rId3">
            <a:alphaModFix/>
          </a:blip>
          <a:stretch>
            <a:fillRect/>
          </a:stretch>
        </p:blipFill>
        <p:spPr>
          <a:xfrm>
            <a:off x="4784000" y="203325"/>
            <a:ext cx="2157525" cy="3106850"/>
          </a:xfrm>
          <a:prstGeom prst="rect">
            <a:avLst/>
          </a:prstGeom>
          <a:noFill/>
          <a:ln>
            <a:noFill/>
          </a:ln>
        </p:spPr>
      </p:pic>
      <p:pic>
        <p:nvPicPr>
          <p:cNvPr id="185" name="Google Shape;185;p36"/>
          <p:cNvPicPr preferRelativeResize="0"/>
          <p:nvPr/>
        </p:nvPicPr>
        <p:blipFill>
          <a:blip r:embed="rId4">
            <a:alphaModFix/>
          </a:blip>
          <a:stretch>
            <a:fillRect/>
          </a:stretch>
        </p:blipFill>
        <p:spPr>
          <a:xfrm>
            <a:off x="6044375" y="2979150"/>
            <a:ext cx="2616451" cy="1799799"/>
          </a:xfrm>
          <a:prstGeom prst="rect">
            <a:avLst/>
          </a:prstGeom>
          <a:noFill/>
          <a:ln cap="flat" cmpd="sng" w="28575">
            <a:solidFill>
              <a:schemeClr val="lt1"/>
            </a:solidFill>
            <a:prstDash val="solid"/>
            <a:round/>
            <a:headEnd len="sm" w="sm" type="none"/>
            <a:tailEnd len="sm" w="sm" type="none"/>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37"/>
          <p:cNvSpPr txBox="1"/>
          <p:nvPr/>
        </p:nvSpPr>
        <p:spPr>
          <a:xfrm>
            <a:off x="303798" y="955222"/>
            <a:ext cx="4268400" cy="3343200"/>
          </a:xfrm>
          <a:prstGeom prst="rect">
            <a:avLst/>
          </a:prstGeom>
          <a:noFill/>
          <a:ln>
            <a:noFill/>
          </a:ln>
        </p:spPr>
        <p:txBody>
          <a:bodyPr anchorCtr="0" anchor="t" bIns="34275" lIns="68575" spcFirstLastPara="1" rIns="68575" wrap="square" tIns="34275">
            <a:noAutofit/>
          </a:bodyPr>
          <a:lstStyle/>
          <a:p>
            <a:pPr indent="0" lvl="0" marL="0" marR="0" rtl="0" algn="l">
              <a:lnSpc>
                <a:spcPct val="122916"/>
              </a:lnSpc>
              <a:spcBef>
                <a:spcPts val="0"/>
              </a:spcBef>
              <a:spcAft>
                <a:spcPts val="0"/>
              </a:spcAft>
              <a:buClr>
                <a:schemeClr val="lt1"/>
              </a:buClr>
              <a:buSzPts val="3600"/>
              <a:buFont typeface="Arial"/>
              <a:buNone/>
            </a:pPr>
            <a:r>
              <a:rPr b="1" lang="en-GB" sz="2800">
                <a:solidFill>
                  <a:schemeClr val="lt1"/>
                </a:solidFill>
                <a:latin typeface="Catamaran"/>
                <a:ea typeface="Catamaran"/>
                <a:cs typeface="Catamaran"/>
                <a:sym typeface="Catamaran"/>
              </a:rPr>
              <a:t>What is your favourite story? Why? Are there different versions of it? </a:t>
            </a:r>
            <a:endParaRPr b="1" sz="2800">
              <a:solidFill>
                <a:schemeClr val="lt1"/>
              </a:solidFill>
              <a:latin typeface="Catamaran"/>
              <a:ea typeface="Catamaran"/>
              <a:cs typeface="Catamaran"/>
              <a:sym typeface="Catamaran"/>
            </a:endParaRPr>
          </a:p>
          <a:p>
            <a:pPr indent="0" lvl="0" marL="0" marR="0" rtl="0" algn="l">
              <a:lnSpc>
                <a:spcPct val="122916"/>
              </a:lnSpc>
              <a:spcBef>
                <a:spcPts val="0"/>
              </a:spcBef>
              <a:spcAft>
                <a:spcPts val="0"/>
              </a:spcAft>
              <a:buClr>
                <a:schemeClr val="lt1"/>
              </a:buClr>
              <a:buSzPts val="3600"/>
              <a:buFont typeface="Arial"/>
              <a:buNone/>
            </a:pPr>
            <a:r>
              <a:rPr b="1" lang="en-GB" sz="2800">
                <a:solidFill>
                  <a:schemeClr val="lt1"/>
                </a:solidFill>
                <a:latin typeface="Catamaran"/>
                <a:ea typeface="Catamaran"/>
                <a:cs typeface="Catamaran"/>
                <a:sym typeface="Catamaran"/>
              </a:rPr>
              <a:t>I wonder if they came from somewhere else in Europe originally…?</a:t>
            </a:r>
            <a:endParaRPr b="1" sz="2800">
              <a:solidFill>
                <a:schemeClr val="lt1"/>
              </a:solidFill>
              <a:latin typeface="Catamaran"/>
              <a:ea typeface="Catamaran"/>
              <a:cs typeface="Catamaran"/>
              <a:sym typeface="Catamaran"/>
            </a:endParaRPr>
          </a:p>
        </p:txBody>
      </p:sp>
      <p:sp>
        <p:nvSpPr>
          <p:cNvPr id="191" name="Google Shape;191;p37"/>
          <p:cNvSpPr txBox="1"/>
          <p:nvPr/>
        </p:nvSpPr>
        <p:spPr>
          <a:xfrm>
            <a:off x="303797" y="330654"/>
            <a:ext cx="3162000" cy="232800"/>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chemeClr val="lt1"/>
              </a:buClr>
              <a:buSzPts val="800"/>
              <a:buFont typeface="Arial"/>
              <a:buNone/>
            </a:pPr>
            <a:r>
              <a:rPr lang="en-GB" sz="800">
                <a:solidFill>
                  <a:schemeClr val="lt1"/>
                </a:solidFill>
                <a:latin typeface="Catamaran"/>
                <a:ea typeface="Catamaran"/>
                <a:cs typeface="Catamaran"/>
                <a:sym typeface="Catamaran"/>
              </a:rPr>
              <a:t>EUROPE DAY</a:t>
            </a:r>
            <a:endParaRPr sz="1100">
              <a:latin typeface="Catamaran"/>
              <a:ea typeface="Catamaran"/>
              <a:cs typeface="Catamaran"/>
              <a:sym typeface="Catamaran"/>
            </a:endParaRPr>
          </a:p>
        </p:txBody>
      </p:sp>
      <p:pic>
        <p:nvPicPr>
          <p:cNvPr id="192" name="Google Shape;192;p37"/>
          <p:cNvPicPr preferRelativeResize="0"/>
          <p:nvPr/>
        </p:nvPicPr>
        <p:blipFill>
          <a:blip r:embed="rId3">
            <a:alphaModFix/>
          </a:blip>
          <a:stretch>
            <a:fillRect/>
          </a:stretch>
        </p:blipFill>
        <p:spPr>
          <a:xfrm>
            <a:off x="4784000" y="203325"/>
            <a:ext cx="2157525" cy="3106850"/>
          </a:xfrm>
          <a:prstGeom prst="rect">
            <a:avLst/>
          </a:prstGeom>
          <a:noFill/>
          <a:ln>
            <a:noFill/>
          </a:ln>
        </p:spPr>
      </p:pic>
      <p:pic>
        <p:nvPicPr>
          <p:cNvPr id="193" name="Google Shape;193;p37"/>
          <p:cNvPicPr preferRelativeResize="0"/>
          <p:nvPr/>
        </p:nvPicPr>
        <p:blipFill>
          <a:blip r:embed="rId4">
            <a:alphaModFix/>
          </a:blip>
          <a:stretch>
            <a:fillRect/>
          </a:stretch>
        </p:blipFill>
        <p:spPr>
          <a:xfrm>
            <a:off x="6044375" y="2979150"/>
            <a:ext cx="2616451" cy="1799799"/>
          </a:xfrm>
          <a:prstGeom prst="rect">
            <a:avLst/>
          </a:prstGeom>
          <a:noFill/>
          <a:ln cap="flat" cmpd="sng" w="28575">
            <a:solidFill>
              <a:schemeClr val="lt1"/>
            </a:solidFill>
            <a:prstDash val="solid"/>
            <a:round/>
            <a:headEnd len="sm" w="sm" type="none"/>
            <a:tailEnd len="sm" w="sm" type="none"/>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sp>
        <p:nvSpPr>
          <p:cNvPr id="85" name="Google Shape;85;p21"/>
          <p:cNvSpPr txBox="1"/>
          <p:nvPr/>
        </p:nvSpPr>
        <p:spPr>
          <a:xfrm>
            <a:off x="303798" y="955222"/>
            <a:ext cx="4268400" cy="3343200"/>
          </a:xfrm>
          <a:prstGeom prst="rect">
            <a:avLst/>
          </a:prstGeom>
          <a:noFill/>
          <a:ln>
            <a:noFill/>
          </a:ln>
        </p:spPr>
        <p:txBody>
          <a:bodyPr anchorCtr="0" anchor="t" bIns="34275" lIns="68575" spcFirstLastPara="1" rIns="68575" wrap="square" tIns="34275">
            <a:noAutofit/>
          </a:bodyPr>
          <a:lstStyle/>
          <a:p>
            <a:pPr indent="0" lvl="0" marL="0" marR="0" rtl="0" algn="l">
              <a:lnSpc>
                <a:spcPct val="122916"/>
              </a:lnSpc>
              <a:spcBef>
                <a:spcPts val="0"/>
              </a:spcBef>
              <a:spcAft>
                <a:spcPts val="0"/>
              </a:spcAft>
              <a:buClr>
                <a:schemeClr val="lt1"/>
              </a:buClr>
              <a:buSzPts val="3600"/>
              <a:buFont typeface="Arial"/>
              <a:buNone/>
            </a:pPr>
            <a:r>
              <a:rPr b="1" lang="en-GB" sz="3600">
                <a:solidFill>
                  <a:schemeClr val="lt1"/>
                </a:solidFill>
                <a:latin typeface="Catamaran"/>
                <a:ea typeface="Catamaran"/>
                <a:cs typeface="Catamaran"/>
                <a:sym typeface="Catamaran"/>
              </a:rPr>
              <a:t>9</a:t>
            </a:r>
            <a:r>
              <a:rPr b="1" baseline="30000" lang="en-GB" sz="3600">
                <a:solidFill>
                  <a:schemeClr val="lt1"/>
                </a:solidFill>
                <a:latin typeface="Catamaran"/>
                <a:ea typeface="Catamaran"/>
                <a:cs typeface="Catamaran"/>
                <a:sym typeface="Catamaran"/>
              </a:rPr>
              <a:t>th</a:t>
            </a:r>
            <a:r>
              <a:rPr b="1" lang="en-GB" sz="3600">
                <a:solidFill>
                  <a:schemeClr val="lt1"/>
                </a:solidFill>
                <a:latin typeface="Catamaran"/>
                <a:ea typeface="Catamaran"/>
                <a:cs typeface="Catamaran"/>
                <a:sym typeface="Catamaran"/>
              </a:rPr>
              <a:t> May is</a:t>
            </a:r>
            <a:br>
              <a:rPr b="1" lang="en-GB" sz="3600">
                <a:solidFill>
                  <a:schemeClr val="lt1"/>
                </a:solidFill>
                <a:latin typeface="Catamaran"/>
                <a:ea typeface="Catamaran"/>
                <a:cs typeface="Catamaran"/>
                <a:sym typeface="Catamaran"/>
              </a:rPr>
            </a:br>
            <a:r>
              <a:rPr b="1" lang="en-GB" sz="3600">
                <a:solidFill>
                  <a:schemeClr val="lt1"/>
                </a:solidFill>
                <a:latin typeface="Catamaran"/>
                <a:ea typeface="Catamaran"/>
                <a:cs typeface="Catamaran"/>
                <a:sym typeface="Catamaran"/>
              </a:rPr>
              <a:t>Europe Day,</a:t>
            </a:r>
            <a:endParaRPr sz="1100">
              <a:latin typeface="Catamaran"/>
              <a:ea typeface="Catamaran"/>
              <a:cs typeface="Catamaran"/>
              <a:sym typeface="Catamaran"/>
            </a:endParaRPr>
          </a:p>
          <a:p>
            <a:pPr indent="0" lvl="0" marL="0" marR="0" rtl="0" algn="l">
              <a:lnSpc>
                <a:spcPct val="122916"/>
              </a:lnSpc>
              <a:spcBef>
                <a:spcPts val="0"/>
              </a:spcBef>
              <a:spcAft>
                <a:spcPts val="0"/>
              </a:spcAft>
              <a:buClr>
                <a:schemeClr val="lt1"/>
              </a:buClr>
              <a:buSzPts val="3600"/>
              <a:buFont typeface="Arial"/>
              <a:buNone/>
            </a:pPr>
            <a:r>
              <a:rPr b="1" lang="en-GB" sz="3600">
                <a:solidFill>
                  <a:schemeClr val="lt1"/>
                </a:solidFill>
                <a:latin typeface="Catamaran"/>
                <a:ea typeface="Catamaran"/>
                <a:cs typeface="Catamaran"/>
                <a:sym typeface="Catamaran"/>
              </a:rPr>
              <a:t>which is celebrated across Europe. </a:t>
            </a:r>
            <a:r>
              <a:rPr b="1" lang="en-GB" sz="3600">
                <a:solidFill>
                  <a:schemeClr val="lt1"/>
                </a:solidFill>
                <a:latin typeface="Arial"/>
                <a:ea typeface="Arial"/>
                <a:cs typeface="Arial"/>
                <a:sym typeface="Arial"/>
              </a:rPr>
              <a:t> </a:t>
            </a:r>
            <a:endParaRPr sz="1100"/>
          </a:p>
        </p:txBody>
      </p:sp>
      <p:sp>
        <p:nvSpPr>
          <p:cNvPr id="86" name="Google Shape;86;p21"/>
          <p:cNvSpPr txBox="1"/>
          <p:nvPr/>
        </p:nvSpPr>
        <p:spPr>
          <a:xfrm>
            <a:off x="4650200" y="295198"/>
            <a:ext cx="4190100" cy="4517400"/>
          </a:xfrm>
          <a:prstGeom prst="rect">
            <a:avLst/>
          </a:prstGeom>
          <a:noFill/>
          <a:ln>
            <a:noFill/>
          </a:ln>
        </p:spPr>
        <p:txBody>
          <a:bodyPr anchorCtr="0" anchor="t" bIns="38100" lIns="38100" spcFirstLastPara="1" rIns="38100" wrap="square" tIns="38100">
            <a:noAutofit/>
          </a:bodyPr>
          <a:lstStyle/>
          <a:p>
            <a:pPr indent="0" lvl="0" marL="0" marR="0" rtl="0" algn="l">
              <a:lnSpc>
                <a:spcPct val="150000"/>
              </a:lnSpc>
              <a:spcBef>
                <a:spcPts val="800"/>
              </a:spcBef>
              <a:spcAft>
                <a:spcPts val="0"/>
              </a:spcAft>
              <a:buClr>
                <a:srgbClr val="FFFFFF"/>
              </a:buClr>
              <a:buSzPts val="1400"/>
              <a:buFont typeface="Arial"/>
              <a:buNone/>
            </a:pPr>
            <a:r>
              <a:rPr lang="en-GB">
                <a:solidFill>
                  <a:srgbClr val="FFFFFF"/>
                </a:solidFill>
                <a:latin typeface="Catamaran"/>
                <a:ea typeface="Catamaran"/>
                <a:cs typeface="Catamaran"/>
                <a:sym typeface="Catamaran"/>
              </a:rPr>
              <a:t>Every year on May 9th, we celebrate Europe Day. It is a special day to celebrate friendship and peace between countries in Europe.</a:t>
            </a:r>
            <a:endParaRPr>
              <a:solidFill>
                <a:srgbClr val="FFFFFF"/>
              </a:solidFill>
              <a:latin typeface="Catamaran"/>
              <a:ea typeface="Catamaran"/>
              <a:cs typeface="Catamaran"/>
              <a:sym typeface="Catamaran"/>
            </a:endParaRPr>
          </a:p>
          <a:p>
            <a:pPr indent="0" lvl="0" marL="0" marR="0" rtl="0" algn="l">
              <a:lnSpc>
                <a:spcPct val="150000"/>
              </a:lnSpc>
              <a:spcBef>
                <a:spcPts val="1000"/>
              </a:spcBef>
              <a:spcAft>
                <a:spcPts val="0"/>
              </a:spcAft>
              <a:buClr>
                <a:srgbClr val="FFFFFF"/>
              </a:buClr>
              <a:buSzPts val="1400"/>
              <a:buFont typeface="Arial"/>
              <a:buNone/>
            </a:pPr>
            <a:r>
              <a:t/>
            </a:r>
            <a:endParaRPr sz="200">
              <a:solidFill>
                <a:srgbClr val="FFFFFF"/>
              </a:solidFill>
              <a:latin typeface="Catamaran"/>
              <a:ea typeface="Catamaran"/>
              <a:cs typeface="Catamaran"/>
              <a:sym typeface="Catamaran"/>
            </a:endParaRPr>
          </a:p>
          <a:p>
            <a:pPr indent="0" lvl="0" marL="0" marR="0" rtl="0" algn="l">
              <a:lnSpc>
                <a:spcPct val="150000"/>
              </a:lnSpc>
              <a:spcBef>
                <a:spcPts val="1000"/>
              </a:spcBef>
              <a:spcAft>
                <a:spcPts val="0"/>
              </a:spcAft>
              <a:buClr>
                <a:srgbClr val="FFFFFF"/>
              </a:buClr>
              <a:buSzPts val="1400"/>
              <a:buFont typeface="Arial"/>
              <a:buNone/>
            </a:pPr>
            <a:r>
              <a:rPr lang="en-GB">
                <a:solidFill>
                  <a:srgbClr val="FFFFFF"/>
                </a:solidFill>
                <a:latin typeface="Catamaran"/>
                <a:ea typeface="Catamaran"/>
                <a:cs typeface="Catamaran"/>
                <a:sym typeface="Catamaran"/>
              </a:rPr>
              <a:t>A long time ago, a man named Robert Schuman had a brilliant idea: he wanted countries to work together as a team so they would never fight a war again. His idea started the European Union, which helps countries stay united and keep things peaceful today.</a:t>
            </a:r>
            <a:endParaRPr>
              <a:solidFill>
                <a:srgbClr val="FFFFFF"/>
              </a:solidFill>
              <a:latin typeface="Catamaran"/>
              <a:ea typeface="Catamaran"/>
              <a:cs typeface="Catamaran"/>
              <a:sym typeface="Catamaran"/>
            </a:endParaRPr>
          </a:p>
          <a:p>
            <a:pPr indent="0" lvl="0" marL="0" marR="0" rtl="0" algn="l">
              <a:lnSpc>
                <a:spcPct val="150000"/>
              </a:lnSpc>
              <a:spcBef>
                <a:spcPts val="1000"/>
              </a:spcBef>
              <a:spcAft>
                <a:spcPts val="0"/>
              </a:spcAft>
              <a:buClr>
                <a:srgbClr val="FFFFFF"/>
              </a:buClr>
              <a:buSzPts val="1400"/>
              <a:buFont typeface="Arial"/>
              <a:buNone/>
            </a:pPr>
            <a:r>
              <a:t/>
            </a:r>
            <a:endParaRPr sz="200">
              <a:solidFill>
                <a:srgbClr val="FFFFFF"/>
              </a:solidFill>
              <a:latin typeface="Catamaran"/>
              <a:ea typeface="Catamaran"/>
              <a:cs typeface="Catamaran"/>
              <a:sym typeface="Catamaran"/>
            </a:endParaRPr>
          </a:p>
          <a:p>
            <a:pPr indent="0" lvl="0" marL="0" marR="0" rtl="0" algn="l">
              <a:lnSpc>
                <a:spcPct val="150000"/>
              </a:lnSpc>
              <a:spcBef>
                <a:spcPts val="1000"/>
              </a:spcBef>
              <a:spcAft>
                <a:spcPts val="1000"/>
              </a:spcAft>
              <a:buClr>
                <a:srgbClr val="FFFFFF"/>
              </a:buClr>
              <a:buSzPts val="1400"/>
              <a:buFont typeface="Arial"/>
              <a:buNone/>
            </a:pPr>
            <a:r>
              <a:rPr lang="en-GB">
                <a:solidFill>
                  <a:srgbClr val="FFFFFF"/>
                </a:solidFill>
                <a:latin typeface="Catamaran"/>
                <a:ea typeface="Catamaran"/>
                <a:cs typeface="Catamaran"/>
                <a:sym typeface="Catamaran"/>
              </a:rPr>
              <a:t>The UK is not in the European Union, but it is on the continent of Europe and we have lots of similarities with other European countries.</a:t>
            </a:r>
            <a:endParaRPr>
              <a:solidFill>
                <a:srgbClr val="FFFFFF"/>
              </a:solidFill>
              <a:latin typeface="Catamaran"/>
              <a:ea typeface="Catamaran"/>
              <a:cs typeface="Catamaran"/>
              <a:sym typeface="Catamaran"/>
            </a:endParaRPr>
          </a:p>
        </p:txBody>
      </p:sp>
      <p:sp>
        <p:nvSpPr>
          <p:cNvPr id="87" name="Google Shape;87;p21"/>
          <p:cNvSpPr txBox="1"/>
          <p:nvPr/>
        </p:nvSpPr>
        <p:spPr>
          <a:xfrm>
            <a:off x="303797" y="330654"/>
            <a:ext cx="3162000" cy="232800"/>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chemeClr val="lt1"/>
              </a:buClr>
              <a:buSzPts val="800"/>
              <a:buFont typeface="Arial"/>
              <a:buNone/>
            </a:pPr>
            <a:r>
              <a:rPr lang="en-GB" sz="800">
                <a:solidFill>
                  <a:schemeClr val="lt1"/>
                </a:solidFill>
                <a:latin typeface="Catamaran"/>
                <a:ea typeface="Catamaran"/>
                <a:cs typeface="Catamaran"/>
                <a:sym typeface="Catamaran"/>
              </a:rPr>
              <a:t>EUROPE DAY</a:t>
            </a:r>
            <a:endParaRPr sz="1100">
              <a:latin typeface="Catamaran"/>
              <a:ea typeface="Catamaran"/>
              <a:cs typeface="Catamaran"/>
              <a:sym typeface="Catamaran"/>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p22"/>
          <p:cNvSpPr txBox="1"/>
          <p:nvPr/>
        </p:nvSpPr>
        <p:spPr>
          <a:xfrm>
            <a:off x="303798" y="955222"/>
            <a:ext cx="4268400" cy="3343200"/>
          </a:xfrm>
          <a:prstGeom prst="rect">
            <a:avLst/>
          </a:prstGeom>
          <a:noFill/>
          <a:ln>
            <a:noFill/>
          </a:ln>
        </p:spPr>
        <p:txBody>
          <a:bodyPr anchorCtr="0" anchor="t" bIns="34275" lIns="68575" spcFirstLastPara="1" rIns="68575" wrap="square" tIns="34275">
            <a:noAutofit/>
          </a:bodyPr>
          <a:lstStyle/>
          <a:p>
            <a:pPr indent="0" lvl="0" marL="0" marR="0" rtl="0" algn="l">
              <a:lnSpc>
                <a:spcPct val="122916"/>
              </a:lnSpc>
              <a:spcBef>
                <a:spcPts val="0"/>
              </a:spcBef>
              <a:spcAft>
                <a:spcPts val="0"/>
              </a:spcAft>
              <a:buClr>
                <a:schemeClr val="lt1"/>
              </a:buClr>
              <a:buSzPts val="3600"/>
              <a:buFont typeface="Arial"/>
              <a:buNone/>
            </a:pPr>
            <a:r>
              <a:rPr b="1" lang="en-GB" sz="3600">
                <a:solidFill>
                  <a:schemeClr val="lt1"/>
                </a:solidFill>
                <a:latin typeface="Catamaran"/>
                <a:ea typeface="Catamaran"/>
                <a:cs typeface="Catamaran"/>
                <a:sym typeface="Catamaran"/>
              </a:rPr>
              <a:t>A lot of your favourite stories and films came from other parts of Europe originally!</a:t>
            </a:r>
            <a:r>
              <a:rPr b="1" lang="en-GB" sz="3600">
                <a:solidFill>
                  <a:schemeClr val="lt1"/>
                </a:solidFill>
                <a:latin typeface="Arial"/>
                <a:ea typeface="Arial"/>
                <a:cs typeface="Arial"/>
                <a:sym typeface="Arial"/>
              </a:rPr>
              <a:t> </a:t>
            </a:r>
            <a:endParaRPr sz="1100"/>
          </a:p>
        </p:txBody>
      </p:sp>
      <p:sp>
        <p:nvSpPr>
          <p:cNvPr id="93" name="Google Shape;93;p22"/>
          <p:cNvSpPr txBox="1"/>
          <p:nvPr/>
        </p:nvSpPr>
        <p:spPr>
          <a:xfrm>
            <a:off x="6051700" y="432000"/>
            <a:ext cx="2805600" cy="4279500"/>
          </a:xfrm>
          <a:prstGeom prst="rect">
            <a:avLst/>
          </a:prstGeom>
          <a:noFill/>
          <a:ln>
            <a:noFill/>
          </a:ln>
        </p:spPr>
        <p:txBody>
          <a:bodyPr anchorCtr="0" anchor="t" bIns="38100" lIns="38100" spcFirstLastPara="1" rIns="38100" wrap="square" tIns="38100">
            <a:noAutofit/>
          </a:bodyPr>
          <a:lstStyle/>
          <a:p>
            <a:pPr indent="0" lvl="0" marL="0" marR="0" rtl="0" algn="l">
              <a:lnSpc>
                <a:spcPct val="150000"/>
              </a:lnSpc>
              <a:spcBef>
                <a:spcPts val="800"/>
              </a:spcBef>
              <a:spcAft>
                <a:spcPts val="0"/>
              </a:spcAft>
              <a:buClr>
                <a:srgbClr val="FFFFFF"/>
              </a:buClr>
              <a:buSzPts val="1400"/>
              <a:buFont typeface="Arial"/>
              <a:buNone/>
            </a:pPr>
            <a:r>
              <a:rPr b="1" lang="en-GB">
                <a:solidFill>
                  <a:srgbClr val="FFFFFF"/>
                </a:solidFill>
                <a:latin typeface="Catamaran"/>
                <a:ea typeface="Catamaran"/>
                <a:cs typeface="Catamaran"/>
                <a:sym typeface="Catamaran"/>
              </a:rPr>
              <a:t>Charles Perrault </a:t>
            </a:r>
            <a:r>
              <a:rPr lang="en-GB">
                <a:solidFill>
                  <a:srgbClr val="FFFFFF"/>
                </a:solidFill>
                <a:latin typeface="Catamaran"/>
                <a:ea typeface="Catamaran"/>
                <a:cs typeface="Catamaran"/>
                <a:sym typeface="Catamaran"/>
              </a:rPr>
              <a:t>was a French author who wrote down many famous fairytales in the 1600s, helping to make stories like Cinderella and Sleeping Beauty popular all over the world.</a:t>
            </a:r>
            <a:endParaRPr>
              <a:solidFill>
                <a:srgbClr val="FFFFFF"/>
              </a:solidFill>
              <a:latin typeface="Catamaran"/>
              <a:ea typeface="Catamaran"/>
              <a:cs typeface="Catamaran"/>
              <a:sym typeface="Catamaran"/>
            </a:endParaRPr>
          </a:p>
          <a:p>
            <a:pPr indent="0" lvl="0" marL="0" marR="0" rtl="0" algn="l">
              <a:lnSpc>
                <a:spcPct val="150000"/>
              </a:lnSpc>
              <a:spcBef>
                <a:spcPts val="1000"/>
              </a:spcBef>
              <a:spcAft>
                <a:spcPts val="0"/>
              </a:spcAft>
              <a:buClr>
                <a:srgbClr val="FFFFFF"/>
              </a:buClr>
              <a:buSzPts val="1400"/>
              <a:buFont typeface="Arial"/>
              <a:buNone/>
            </a:pPr>
            <a:r>
              <a:t/>
            </a:r>
            <a:endParaRPr>
              <a:solidFill>
                <a:srgbClr val="FFFFFF"/>
              </a:solidFill>
              <a:latin typeface="Catamaran"/>
              <a:ea typeface="Catamaran"/>
              <a:cs typeface="Catamaran"/>
              <a:sym typeface="Catamaran"/>
            </a:endParaRPr>
          </a:p>
          <a:p>
            <a:pPr indent="0" lvl="0" marL="0" marR="0" rtl="0" algn="l">
              <a:lnSpc>
                <a:spcPct val="150000"/>
              </a:lnSpc>
              <a:spcBef>
                <a:spcPts val="1000"/>
              </a:spcBef>
              <a:spcAft>
                <a:spcPts val="1000"/>
              </a:spcAft>
              <a:buClr>
                <a:srgbClr val="FFFFFF"/>
              </a:buClr>
              <a:buSzPts val="1400"/>
              <a:buFont typeface="Arial"/>
              <a:buNone/>
            </a:pPr>
            <a:r>
              <a:rPr b="1" lang="en-GB">
                <a:solidFill>
                  <a:srgbClr val="FFFFFF"/>
                </a:solidFill>
                <a:latin typeface="Catamaran"/>
                <a:ea typeface="Catamaran"/>
                <a:cs typeface="Catamaran"/>
                <a:sym typeface="Catamaran"/>
              </a:rPr>
              <a:t>The Brothers Grimm </a:t>
            </a:r>
            <a:r>
              <a:rPr lang="en-GB">
                <a:solidFill>
                  <a:srgbClr val="FFFFFF"/>
                </a:solidFill>
                <a:latin typeface="Catamaran"/>
                <a:ea typeface="Catamaran"/>
                <a:cs typeface="Catamaran"/>
                <a:sym typeface="Catamaran"/>
              </a:rPr>
              <a:t>were two German brothers who traveled around their country collecting traditional folk tales from people to make sure the stories were preserved for future generations.</a:t>
            </a:r>
            <a:endParaRPr>
              <a:solidFill>
                <a:srgbClr val="FFFFFF"/>
              </a:solidFill>
              <a:latin typeface="Catamaran"/>
              <a:ea typeface="Catamaran"/>
              <a:cs typeface="Catamaran"/>
              <a:sym typeface="Catamaran"/>
            </a:endParaRPr>
          </a:p>
        </p:txBody>
      </p:sp>
      <p:sp>
        <p:nvSpPr>
          <p:cNvPr id="94" name="Google Shape;94;p22"/>
          <p:cNvSpPr txBox="1"/>
          <p:nvPr/>
        </p:nvSpPr>
        <p:spPr>
          <a:xfrm>
            <a:off x="303797" y="330654"/>
            <a:ext cx="3162000" cy="232800"/>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chemeClr val="lt1"/>
              </a:buClr>
              <a:buSzPts val="800"/>
              <a:buFont typeface="Arial"/>
              <a:buNone/>
            </a:pPr>
            <a:r>
              <a:rPr lang="en-GB" sz="800">
                <a:solidFill>
                  <a:schemeClr val="lt1"/>
                </a:solidFill>
                <a:latin typeface="Catamaran"/>
                <a:ea typeface="Catamaran"/>
                <a:cs typeface="Catamaran"/>
                <a:sym typeface="Catamaran"/>
              </a:rPr>
              <a:t>EUROPE DAY</a:t>
            </a:r>
            <a:endParaRPr sz="1100">
              <a:latin typeface="Catamaran"/>
              <a:ea typeface="Catamaran"/>
              <a:cs typeface="Catamaran"/>
              <a:sym typeface="Catamaran"/>
            </a:endParaRPr>
          </a:p>
        </p:txBody>
      </p:sp>
      <p:pic>
        <p:nvPicPr>
          <p:cNvPr id="95" name="Google Shape;95;p22"/>
          <p:cNvPicPr preferRelativeResize="0"/>
          <p:nvPr/>
        </p:nvPicPr>
        <p:blipFill>
          <a:blip r:embed="rId3">
            <a:alphaModFix/>
          </a:blip>
          <a:stretch>
            <a:fillRect/>
          </a:stretch>
        </p:blipFill>
        <p:spPr>
          <a:xfrm>
            <a:off x="4660657" y="563450"/>
            <a:ext cx="1153398" cy="1591752"/>
          </a:xfrm>
          <a:prstGeom prst="rect">
            <a:avLst/>
          </a:prstGeom>
          <a:noFill/>
          <a:ln cap="flat" cmpd="sng" w="9525">
            <a:solidFill>
              <a:srgbClr val="FFF200"/>
            </a:solidFill>
            <a:prstDash val="solid"/>
            <a:round/>
            <a:headEnd len="sm" w="sm" type="none"/>
            <a:tailEnd len="sm" w="sm" type="none"/>
          </a:ln>
        </p:spPr>
      </p:pic>
      <p:pic>
        <p:nvPicPr>
          <p:cNvPr id="96" name="Google Shape;96;p22"/>
          <p:cNvPicPr preferRelativeResize="0"/>
          <p:nvPr/>
        </p:nvPicPr>
        <p:blipFill>
          <a:blip r:embed="rId4">
            <a:alphaModFix/>
          </a:blip>
          <a:stretch>
            <a:fillRect/>
          </a:stretch>
        </p:blipFill>
        <p:spPr>
          <a:xfrm>
            <a:off x="4660650" y="3279494"/>
            <a:ext cx="1153400" cy="1213377"/>
          </a:xfrm>
          <a:prstGeom prst="rect">
            <a:avLst/>
          </a:prstGeom>
          <a:noFill/>
          <a:ln cap="flat" cmpd="sng" w="9525">
            <a:solidFill>
              <a:srgbClr val="FFF200"/>
            </a:solidFill>
            <a:prstDash val="solid"/>
            <a:round/>
            <a:headEnd len="sm" w="sm" type="none"/>
            <a:tailEnd len="sm" w="sm" type="none"/>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23"/>
          <p:cNvSpPr txBox="1"/>
          <p:nvPr/>
        </p:nvSpPr>
        <p:spPr>
          <a:xfrm>
            <a:off x="303798" y="955222"/>
            <a:ext cx="4268400" cy="3343200"/>
          </a:xfrm>
          <a:prstGeom prst="rect">
            <a:avLst/>
          </a:prstGeom>
          <a:noFill/>
          <a:ln>
            <a:noFill/>
          </a:ln>
        </p:spPr>
        <p:txBody>
          <a:bodyPr anchorCtr="0" anchor="t" bIns="34275" lIns="68575" spcFirstLastPara="1" rIns="68575" wrap="square" tIns="34275">
            <a:noAutofit/>
          </a:bodyPr>
          <a:lstStyle/>
          <a:p>
            <a:pPr indent="0" lvl="0" marL="0" marR="0" rtl="0" algn="l">
              <a:lnSpc>
                <a:spcPct val="122916"/>
              </a:lnSpc>
              <a:spcBef>
                <a:spcPts val="0"/>
              </a:spcBef>
              <a:spcAft>
                <a:spcPts val="0"/>
              </a:spcAft>
              <a:buClr>
                <a:schemeClr val="lt1"/>
              </a:buClr>
              <a:buSzPts val="3600"/>
              <a:buFont typeface="Arial"/>
              <a:buNone/>
            </a:pPr>
            <a:r>
              <a:rPr b="1" lang="en-GB" sz="3600">
                <a:solidFill>
                  <a:schemeClr val="lt1"/>
                </a:solidFill>
                <a:latin typeface="Catamaran"/>
                <a:ea typeface="Catamaran"/>
                <a:cs typeface="Catamaran"/>
                <a:sym typeface="Catamaran"/>
              </a:rPr>
              <a:t>We’re going to read two of their stories.</a:t>
            </a:r>
            <a:endParaRPr b="1" sz="3600">
              <a:solidFill>
                <a:schemeClr val="lt1"/>
              </a:solidFill>
              <a:latin typeface="Catamaran"/>
              <a:ea typeface="Catamaran"/>
              <a:cs typeface="Catamaran"/>
              <a:sym typeface="Catamaran"/>
            </a:endParaRPr>
          </a:p>
          <a:p>
            <a:pPr indent="0" lvl="0" marL="0" marR="0" rtl="0" algn="l">
              <a:lnSpc>
                <a:spcPct val="122916"/>
              </a:lnSpc>
              <a:spcBef>
                <a:spcPts val="0"/>
              </a:spcBef>
              <a:spcAft>
                <a:spcPts val="0"/>
              </a:spcAft>
              <a:buClr>
                <a:schemeClr val="lt1"/>
              </a:buClr>
              <a:buSzPts val="3600"/>
              <a:buFont typeface="Arial"/>
              <a:buNone/>
            </a:pPr>
            <a:r>
              <a:rPr b="1" lang="en-GB" sz="3600">
                <a:solidFill>
                  <a:schemeClr val="lt1"/>
                </a:solidFill>
                <a:latin typeface="Catamaran"/>
                <a:ea typeface="Catamaran"/>
                <a:cs typeface="Catamaran"/>
                <a:sym typeface="Catamaran"/>
              </a:rPr>
              <a:t>What similarities and differences do you notice?</a:t>
            </a:r>
            <a:endParaRPr b="1" sz="3600">
              <a:solidFill>
                <a:schemeClr val="lt1"/>
              </a:solidFill>
              <a:latin typeface="Catamaran"/>
              <a:ea typeface="Catamaran"/>
              <a:cs typeface="Catamaran"/>
              <a:sym typeface="Catamaran"/>
            </a:endParaRPr>
          </a:p>
        </p:txBody>
      </p:sp>
      <p:sp>
        <p:nvSpPr>
          <p:cNvPr id="102" name="Google Shape;102;p23"/>
          <p:cNvSpPr txBox="1"/>
          <p:nvPr/>
        </p:nvSpPr>
        <p:spPr>
          <a:xfrm>
            <a:off x="303797" y="330654"/>
            <a:ext cx="3162000" cy="232800"/>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chemeClr val="lt1"/>
              </a:buClr>
              <a:buSzPts val="800"/>
              <a:buFont typeface="Arial"/>
              <a:buNone/>
            </a:pPr>
            <a:r>
              <a:rPr lang="en-GB" sz="800">
                <a:solidFill>
                  <a:schemeClr val="lt1"/>
                </a:solidFill>
                <a:latin typeface="Catamaran"/>
                <a:ea typeface="Catamaran"/>
                <a:cs typeface="Catamaran"/>
                <a:sym typeface="Catamaran"/>
              </a:rPr>
              <a:t>EUROPE DAY</a:t>
            </a:r>
            <a:endParaRPr sz="1100">
              <a:latin typeface="Catamaran"/>
              <a:ea typeface="Catamaran"/>
              <a:cs typeface="Catamaran"/>
              <a:sym typeface="Catamaran"/>
            </a:endParaRPr>
          </a:p>
        </p:txBody>
      </p:sp>
      <p:pic>
        <p:nvPicPr>
          <p:cNvPr id="103" name="Google Shape;103;p23"/>
          <p:cNvPicPr preferRelativeResize="0"/>
          <p:nvPr/>
        </p:nvPicPr>
        <p:blipFill>
          <a:blip r:embed="rId3">
            <a:alphaModFix/>
          </a:blip>
          <a:stretch>
            <a:fillRect/>
          </a:stretch>
        </p:blipFill>
        <p:spPr>
          <a:xfrm>
            <a:off x="4784000" y="203325"/>
            <a:ext cx="2157525" cy="3106850"/>
          </a:xfrm>
          <a:prstGeom prst="rect">
            <a:avLst/>
          </a:prstGeom>
          <a:noFill/>
          <a:ln>
            <a:noFill/>
          </a:ln>
        </p:spPr>
      </p:pic>
      <p:pic>
        <p:nvPicPr>
          <p:cNvPr id="104" name="Google Shape;104;p23"/>
          <p:cNvPicPr preferRelativeResize="0"/>
          <p:nvPr/>
        </p:nvPicPr>
        <p:blipFill>
          <a:blip r:embed="rId4">
            <a:alphaModFix/>
          </a:blip>
          <a:stretch>
            <a:fillRect/>
          </a:stretch>
        </p:blipFill>
        <p:spPr>
          <a:xfrm>
            <a:off x="6044375" y="2979150"/>
            <a:ext cx="2616451" cy="1799799"/>
          </a:xfrm>
          <a:prstGeom prst="rect">
            <a:avLst/>
          </a:prstGeom>
          <a:noFill/>
          <a:ln cap="flat" cmpd="sng" w="28575">
            <a:solidFill>
              <a:schemeClr val="lt1"/>
            </a:solidFill>
            <a:prstDash val="solid"/>
            <a:round/>
            <a:headEnd len="sm" w="sm" type="none"/>
            <a:tailEnd len="sm" w="sm" type="none"/>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pic>
        <p:nvPicPr>
          <p:cNvPr id="109" name="Google Shape;109;p24"/>
          <p:cNvPicPr preferRelativeResize="0"/>
          <p:nvPr/>
        </p:nvPicPr>
        <p:blipFill>
          <a:blip r:embed="rId3">
            <a:alphaModFix/>
          </a:blip>
          <a:stretch>
            <a:fillRect/>
          </a:stretch>
        </p:blipFill>
        <p:spPr>
          <a:xfrm>
            <a:off x="5572150" y="0"/>
            <a:ext cx="3571859" cy="5143500"/>
          </a:xfrm>
          <a:prstGeom prst="rect">
            <a:avLst/>
          </a:prstGeom>
          <a:noFill/>
          <a:ln>
            <a:noFill/>
          </a:ln>
        </p:spPr>
      </p:pic>
      <p:sp>
        <p:nvSpPr>
          <p:cNvPr id="110" name="Google Shape;110;p24"/>
          <p:cNvSpPr txBox="1"/>
          <p:nvPr/>
        </p:nvSpPr>
        <p:spPr>
          <a:xfrm>
            <a:off x="303800" y="955225"/>
            <a:ext cx="5068800" cy="3343200"/>
          </a:xfrm>
          <a:prstGeom prst="rect">
            <a:avLst/>
          </a:prstGeom>
          <a:noFill/>
          <a:ln>
            <a:noFill/>
          </a:ln>
        </p:spPr>
        <p:txBody>
          <a:bodyPr anchorCtr="0" anchor="t" bIns="34275" lIns="68575" spcFirstLastPara="1" rIns="68575" wrap="square" tIns="34275">
            <a:noAutofit/>
          </a:bodyPr>
          <a:lstStyle/>
          <a:p>
            <a:pPr indent="0" lvl="0" marL="0" marR="0" rtl="0" algn="l">
              <a:lnSpc>
                <a:spcPct val="122916"/>
              </a:lnSpc>
              <a:spcBef>
                <a:spcPts val="0"/>
              </a:spcBef>
              <a:spcAft>
                <a:spcPts val="0"/>
              </a:spcAft>
              <a:buClr>
                <a:schemeClr val="lt1"/>
              </a:buClr>
              <a:buSzPts val="3600"/>
              <a:buFont typeface="Arial"/>
              <a:buNone/>
            </a:pPr>
            <a:r>
              <a:rPr b="1" lang="en-GB" sz="3600">
                <a:solidFill>
                  <a:schemeClr val="lt1"/>
                </a:solidFill>
                <a:latin typeface="Catamaran"/>
                <a:ea typeface="Catamaran"/>
                <a:cs typeface="Catamaran"/>
                <a:sym typeface="Catamaran"/>
              </a:rPr>
              <a:t>Le petit chaperon rouge</a:t>
            </a:r>
            <a:endParaRPr b="1" sz="3600">
              <a:solidFill>
                <a:schemeClr val="lt1"/>
              </a:solidFill>
              <a:latin typeface="Catamaran"/>
              <a:ea typeface="Catamaran"/>
              <a:cs typeface="Catamaran"/>
              <a:sym typeface="Catamaran"/>
            </a:endParaRPr>
          </a:p>
          <a:p>
            <a:pPr indent="0" lvl="0" marL="0" marR="0" rtl="0" algn="l">
              <a:lnSpc>
                <a:spcPct val="122916"/>
              </a:lnSpc>
              <a:spcBef>
                <a:spcPts val="0"/>
              </a:spcBef>
              <a:spcAft>
                <a:spcPts val="0"/>
              </a:spcAft>
              <a:buClr>
                <a:schemeClr val="lt1"/>
              </a:buClr>
              <a:buSzPts val="3600"/>
              <a:buFont typeface="Arial"/>
              <a:buNone/>
            </a:pPr>
            <a:r>
              <a:rPr i="1" lang="en-GB" sz="3600">
                <a:solidFill>
                  <a:schemeClr val="lt1"/>
                </a:solidFill>
                <a:latin typeface="Catamaran"/>
                <a:ea typeface="Catamaran"/>
                <a:cs typeface="Catamaran"/>
                <a:sym typeface="Catamaran"/>
              </a:rPr>
              <a:t>Little Red Riding Hood</a:t>
            </a:r>
            <a:endParaRPr i="1" sz="3600">
              <a:solidFill>
                <a:schemeClr val="lt1"/>
              </a:solidFill>
              <a:latin typeface="Catamaran"/>
              <a:ea typeface="Catamaran"/>
              <a:cs typeface="Catamaran"/>
              <a:sym typeface="Catamaran"/>
            </a:endParaRPr>
          </a:p>
          <a:p>
            <a:pPr indent="0" lvl="0" marL="0" marR="0" rtl="0" algn="l">
              <a:lnSpc>
                <a:spcPct val="122916"/>
              </a:lnSpc>
              <a:spcBef>
                <a:spcPts val="0"/>
              </a:spcBef>
              <a:spcAft>
                <a:spcPts val="0"/>
              </a:spcAft>
              <a:buClr>
                <a:schemeClr val="lt1"/>
              </a:buClr>
              <a:buSzPts val="3600"/>
              <a:buFont typeface="Arial"/>
              <a:buNone/>
            </a:pPr>
            <a:r>
              <a:t/>
            </a:r>
            <a:endParaRPr sz="1600">
              <a:solidFill>
                <a:schemeClr val="lt1"/>
              </a:solidFill>
              <a:latin typeface="Catamaran"/>
              <a:ea typeface="Catamaran"/>
              <a:cs typeface="Catamaran"/>
              <a:sym typeface="Catamaran"/>
            </a:endParaRPr>
          </a:p>
          <a:p>
            <a:pPr indent="0" lvl="0" marL="0" marR="0" rtl="0" algn="l">
              <a:lnSpc>
                <a:spcPct val="122916"/>
              </a:lnSpc>
              <a:spcBef>
                <a:spcPts val="0"/>
              </a:spcBef>
              <a:spcAft>
                <a:spcPts val="0"/>
              </a:spcAft>
              <a:buClr>
                <a:schemeClr val="lt1"/>
              </a:buClr>
              <a:buSzPts val="3600"/>
              <a:buFont typeface="Arial"/>
              <a:buNone/>
            </a:pPr>
            <a:r>
              <a:rPr lang="en-GB" sz="1600">
                <a:solidFill>
                  <a:schemeClr val="lt1"/>
                </a:solidFill>
                <a:latin typeface="Catamaran"/>
                <a:ea typeface="Catamaran"/>
                <a:cs typeface="Catamaran"/>
                <a:sym typeface="Catamaran"/>
              </a:rPr>
              <a:t>Charles Perrault’s version, 1600s</a:t>
            </a:r>
            <a:endParaRPr sz="1600">
              <a:solidFill>
                <a:schemeClr val="lt1"/>
              </a:solidFill>
              <a:latin typeface="Catamaran"/>
              <a:ea typeface="Catamaran"/>
              <a:cs typeface="Catamaran"/>
              <a:sym typeface="Catamaran"/>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25"/>
          <p:cNvSpPr txBox="1"/>
          <p:nvPr/>
        </p:nvSpPr>
        <p:spPr>
          <a:xfrm>
            <a:off x="303800" y="955225"/>
            <a:ext cx="3719400" cy="3343200"/>
          </a:xfrm>
          <a:prstGeom prst="rect">
            <a:avLst/>
          </a:prstGeom>
          <a:noFill/>
          <a:ln>
            <a:noFill/>
          </a:ln>
        </p:spPr>
        <p:txBody>
          <a:bodyPr anchorCtr="0" anchor="t" bIns="34275" lIns="68575" spcFirstLastPara="1" rIns="68575" wrap="square" tIns="34275">
            <a:noAutofit/>
          </a:bodyPr>
          <a:lstStyle/>
          <a:p>
            <a:pPr indent="0" lvl="0" marL="0" marR="0" rtl="0" algn="l">
              <a:lnSpc>
                <a:spcPct val="122916"/>
              </a:lnSpc>
              <a:spcBef>
                <a:spcPts val="0"/>
              </a:spcBef>
              <a:spcAft>
                <a:spcPts val="0"/>
              </a:spcAft>
              <a:buClr>
                <a:schemeClr val="lt1"/>
              </a:buClr>
              <a:buSzPts val="3600"/>
              <a:buFont typeface="Arial"/>
              <a:buNone/>
            </a:pPr>
            <a:r>
              <a:rPr lang="en-GB" sz="2000">
                <a:solidFill>
                  <a:schemeClr val="lt1"/>
                </a:solidFill>
                <a:latin typeface="Catamaran"/>
                <a:ea typeface="Catamaran"/>
                <a:cs typeface="Catamaran"/>
                <a:sym typeface="Catamaran"/>
              </a:rPr>
              <a:t>Once upon a time, there was a sweet girl who loved to wear a bright red cape. Her mother asked her to take a basket of cakes to her grandmother, who lived deep in the woods. "Be careful," her mother said, "and don't talk to any strangers along the way."</a:t>
            </a:r>
            <a:endParaRPr sz="2000">
              <a:solidFill>
                <a:schemeClr val="lt1"/>
              </a:solidFill>
              <a:latin typeface="Catamaran"/>
              <a:ea typeface="Catamaran"/>
              <a:cs typeface="Catamaran"/>
              <a:sym typeface="Catamaran"/>
            </a:endParaRPr>
          </a:p>
        </p:txBody>
      </p:sp>
      <p:pic>
        <p:nvPicPr>
          <p:cNvPr id="116" name="Google Shape;116;p25"/>
          <p:cNvPicPr preferRelativeResize="0"/>
          <p:nvPr/>
        </p:nvPicPr>
        <p:blipFill>
          <a:blip r:embed="rId3">
            <a:alphaModFix/>
          </a:blip>
          <a:stretch>
            <a:fillRect/>
          </a:stretch>
        </p:blipFill>
        <p:spPr>
          <a:xfrm>
            <a:off x="5475354" y="0"/>
            <a:ext cx="2870796" cy="514349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26"/>
          <p:cNvSpPr txBox="1"/>
          <p:nvPr/>
        </p:nvSpPr>
        <p:spPr>
          <a:xfrm>
            <a:off x="303800" y="955225"/>
            <a:ext cx="3719400" cy="3343200"/>
          </a:xfrm>
          <a:prstGeom prst="rect">
            <a:avLst/>
          </a:prstGeom>
          <a:noFill/>
          <a:ln>
            <a:noFill/>
          </a:ln>
        </p:spPr>
        <p:txBody>
          <a:bodyPr anchorCtr="0" anchor="t" bIns="34275" lIns="68575" spcFirstLastPara="1" rIns="68575" wrap="square" tIns="34275">
            <a:noAutofit/>
          </a:bodyPr>
          <a:lstStyle/>
          <a:p>
            <a:pPr indent="0" lvl="0" marL="0" marR="0" rtl="0" algn="l">
              <a:lnSpc>
                <a:spcPct val="122916"/>
              </a:lnSpc>
              <a:spcBef>
                <a:spcPts val="0"/>
              </a:spcBef>
              <a:spcAft>
                <a:spcPts val="0"/>
              </a:spcAft>
              <a:buClr>
                <a:schemeClr val="lt1"/>
              </a:buClr>
              <a:buSzPts val="3600"/>
              <a:buFont typeface="Arial"/>
              <a:buNone/>
            </a:pPr>
            <a:r>
              <a:rPr lang="en-GB" sz="2000">
                <a:solidFill>
                  <a:schemeClr val="lt1"/>
                </a:solidFill>
                <a:latin typeface="Catamaran"/>
                <a:ea typeface="Catamaran"/>
                <a:cs typeface="Catamaran"/>
                <a:sym typeface="Catamaran"/>
              </a:rPr>
              <a:t>As the girl walked through the trees, a hungry wolf jumped out. He acted very friendly and asked where she was going. The girl didn't know he was a trickster, so she told him all about her grandmother’s house. The wolf ran ahead as fast as he could.</a:t>
            </a:r>
            <a:endParaRPr sz="2000">
              <a:solidFill>
                <a:schemeClr val="lt1"/>
              </a:solidFill>
              <a:latin typeface="Catamaran"/>
              <a:ea typeface="Catamaran"/>
              <a:cs typeface="Catamaran"/>
              <a:sym typeface="Catamaran"/>
            </a:endParaRPr>
          </a:p>
        </p:txBody>
      </p:sp>
      <p:pic>
        <p:nvPicPr>
          <p:cNvPr id="122" name="Google Shape;122;p26"/>
          <p:cNvPicPr preferRelativeResize="0"/>
          <p:nvPr/>
        </p:nvPicPr>
        <p:blipFill>
          <a:blip r:embed="rId3">
            <a:alphaModFix/>
          </a:blip>
          <a:stretch>
            <a:fillRect/>
          </a:stretch>
        </p:blipFill>
        <p:spPr>
          <a:xfrm>
            <a:off x="5470455" y="0"/>
            <a:ext cx="2872869" cy="5143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27"/>
          <p:cNvSpPr txBox="1"/>
          <p:nvPr/>
        </p:nvSpPr>
        <p:spPr>
          <a:xfrm>
            <a:off x="303800" y="955225"/>
            <a:ext cx="3719400" cy="3343200"/>
          </a:xfrm>
          <a:prstGeom prst="rect">
            <a:avLst/>
          </a:prstGeom>
          <a:noFill/>
          <a:ln>
            <a:noFill/>
          </a:ln>
        </p:spPr>
        <p:txBody>
          <a:bodyPr anchorCtr="0" anchor="t" bIns="34275" lIns="68575" spcFirstLastPara="1" rIns="68575" wrap="square" tIns="34275">
            <a:noAutofit/>
          </a:bodyPr>
          <a:lstStyle/>
          <a:p>
            <a:pPr indent="0" lvl="0" marL="0" marR="0" rtl="0" algn="l">
              <a:lnSpc>
                <a:spcPct val="122916"/>
              </a:lnSpc>
              <a:spcBef>
                <a:spcPts val="0"/>
              </a:spcBef>
              <a:spcAft>
                <a:spcPts val="0"/>
              </a:spcAft>
              <a:buClr>
                <a:schemeClr val="lt1"/>
              </a:buClr>
              <a:buSzPts val="3600"/>
              <a:buFont typeface="Arial"/>
              <a:buNone/>
            </a:pPr>
            <a:r>
              <a:rPr lang="en-GB" sz="2000">
                <a:solidFill>
                  <a:schemeClr val="lt1"/>
                </a:solidFill>
                <a:latin typeface="Catamaran"/>
                <a:ea typeface="Catamaran"/>
                <a:cs typeface="Catamaran"/>
                <a:sym typeface="Catamaran"/>
              </a:rPr>
              <a:t>The wolf reached the house first and tricked the grandmother. He then climbed into her bed, pulled the covers up to his nose, and waited. When the little girl walked in, she went to the bed and said, “Oh, Grandmother, what big ears you have!"</a:t>
            </a:r>
            <a:endParaRPr sz="2000">
              <a:solidFill>
                <a:schemeClr val="lt1"/>
              </a:solidFill>
              <a:latin typeface="Catamaran"/>
              <a:ea typeface="Catamaran"/>
              <a:cs typeface="Catamaran"/>
              <a:sym typeface="Catamaran"/>
            </a:endParaRPr>
          </a:p>
        </p:txBody>
      </p:sp>
      <p:pic>
        <p:nvPicPr>
          <p:cNvPr id="128" name="Google Shape;128;p27"/>
          <p:cNvPicPr preferRelativeResize="0"/>
          <p:nvPr/>
        </p:nvPicPr>
        <p:blipFill>
          <a:blip r:embed="rId3">
            <a:alphaModFix/>
          </a:blip>
          <a:stretch>
            <a:fillRect/>
          </a:stretch>
        </p:blipFill>
        <p:spPr>
          <a:xfrm>
            <a:off x="5472529" y="0"/>
            <a:ext cx="2870796" cy="514349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28"/>
          <p:cNvSpPr txBox="1"/>
          <p:nvPr/>
        </p:nvSpPr>
        <p:spPr>
          <a:xfrm>
            <a:off x="303800" y="955225"/>
            <a:ext cx="3719400" cy="3343200"/>
          </a:xfrm>
          <a:prstGeom prst="rect">
            <a:avLst/>
          </a:prstGeom>
          <a:noFill/>
          <a:ln>
            <a:noFill/>
          </a:ln>
        </p:spPr>
        <p:txBody>
          <a:bodyPr anchorCtr="0" anchor="t" bIns="34275" lIns="68575" spcFirstLastPara="1" rIns="68575" wrap="square" tIns="34275">
            <a:noAutofit/>
          </a:bodyPr>
          <a:lstStyle/>
          <a:p>
            <a:pPr indent="0" lvl="0" marL="0" marR="0" rtl="0" algn="l">
              <a:lnSpc>
                <a:spcPct val="122916"/>
              </a:lnSpc>
              <a:spcBef>
                <a:spcPts val="0"/>
              </a:spcBef>
              <a:spcAft>
                <a:spcPts val="0"/>
              </a:spcAft>
              <a:buClr>
                <a:schemeClr val="lt1"/>
              </a:buClr>
              <a:buSzPts val="3600"/>
              <a:buFont typeface="Arial"/>
              <a:buNone/>
            </a:pPr>
            <a:r>
              <a:rPr lang="en-GB" sz="2000">
                <a:solidFill>
                  <a:schemeClr val="lt1"/>
                </a:solidFill>
                <a:latin typeface="Catamaran"/>
                <a:ea typeface="Catamaran"/>
                <a:cs typeface="Catamaran"/>
                <a:sym typeface="Catamaran"/>
              </a:rPr>
              <a:t>“All the better to hear you with!" said the wolf. “And Grandmother," the girl whispered, “what big teeth you have!" The wolf growled, “All the better to eat you with!" And with one big gulp, he swallowed the girl up.</a:t>
            </a:r>
            <a:endParaRPr sz="2000">
              <a:solidFill>
                <a:schemeClr val="lt1"/>
              </a:solidFill>
              <a:latin typeface="Catamaran"/>
              <a:ea typeface="Catamaran"/>
              <a:cs typeface="Catamaran"/>
              <a:sym typeface="Catamaran"/>
            </a:endParaRPr>
          </a:p>
        </p:txBody>
      </p:sp>
      <p:pic>
        <p:nvPicPr>
          <p:cNvPr id="134" name="Google Shape;134;p28"/>
          <p:cNvPicPr preferRelativeResize="0"/>
          <p:nvPr/>
        </p:nvPicPr>
        <p:blipFill>
          <a:blip r:embed="rId3">
            <a:alphaModFix/>
          </a:blip>
          <a:stretch>
            <a:fillRect/>
          </a:stretch>
        </p:blipFill>
        <p:spPr>
          <a:xfrm>
            <a:off x="5472529" y="16975"/>
            <a:ext cx="2870796" cy="5143498"/>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1_Custom Design">
  <a:themeElements>
    <a:clrScheme name="EP">
      <a:dk1>
        <a:srgbClr val="1C1C1C"/>
      </a:dk1>
      <a:lt1>
        <a:srgbClr val="FFFFFF"/>
      </a:lt1>
      <a:dk2>
        <a:srgbClr val="1C1C1C"/>
      </a:dk2>
      <a:lt2>
        <a:srgbClr val="FFAD00"/>
      </a:lt2>
      <a:accent1>
        <a:srgbClr val="F7C908"/>
      </a:accent1>
      <a:accent2>
        <a:srgbClr val="009CF0"/>
      </a:accent2>
      <a:accent3>
        <a:srgbClr val="C885FF"/>
      </a:accent3>
      <a:accent4>
        <a:srgbClr val="8FF58A"/>
      </a:accent4>
      <a:accent5>
        <a:srgbClr val="FF6047"/>
      </a:accent5>
      <a:accent6>
        <a:srgbClr val="FFAD00"/>
      </a:accent6>
      <a:hlink>
        <a:srgbClr val="00D7FF"/>
      </a:hlink>
      <a:folHlink>
        <a:srgbClr val="00D7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