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Brusher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Hagrid Heavy" panose="020B0604020202020204" charset="0"/>
      <p:regular r:id="rId13"/>
    </p:embeddedFont>
    <p:embeddedFont>
      <p:font typeface="Hagrid Ultra-Bold" panose="020B0604020202020204" charset="0"/>
      <p:regular r:id="rId14"/>
    </p:embeddedFont>
    <p:embeddedFont>
      <p:font typeface="Inte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ana Chowdhury" userId="40a9fa9d-dd7a-424b-85bd-244bdbe62239" providerId="ADAL" clId="{D6DE1FCF-79DC-45E3-BD9B-25B8194BA8CC}"/>
    <pc:docChg chg="modSld">
      <pc:chgData name="Subhana Chowdhury" userId="40a9fa9d-dd7a-424b-85bd-244bdbe62239" providerId="ADAL" clId="{D6DE1FCF-79DC-45E3-BD9B-25B8194BA8CC}" dt="2024-05-08T09:38:20.578" v="0" actId="167"/>
      <pc:docMkLst>
        <pc:docMk/>
      </pc:docMkLst>
      <pc:sldChg chg="modSp mod">
        <pc:chgData name="Subhana Chowdhury" userId="40a9fa9d-dd7a-424b-85bd-244bdbe62239" providerId="ADAL" clId="{D6DE1FCF-79DC-45E3-BD9B-25B8194BA8CC}" dt="2024-05-08T09:38:20.578" v="0" actId="167"/>
        <pc:sldMkLst>
          <pc:docMk/>
          <pc:sldMk cId="0" sldId="261"/>
        </pc:sldMkLst>
        <pc:spChg chg="ord">
          <ac:chgData name="Subhana Chowdhury" userId="40a9fa9d-dd7a-424b-85bd-244bdbe62239" providerId="ADAL" clId="{D6DE1FCF-79DC-45E3-BD9B-25B8194BA8CC}" dt="2024-05-08T09:38:20.578" v="0" actId="167"/>
          <ac:spMkLst>
            <pc:docMk/>
            <pc:sldMk cId="0" sldId="261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92" y="-1598000"/>
            <a:ext cx="16992908" cy="9770922"/>
          </a:xfrm>
          <a:custGeom>
            <a:avLst/>
            <a:gdLst/>
            <a:ahLst/>
            <a:cxnLst/>
            <a:rect l="l" t="t" r="r" b="b"/>
            <a:pathLst>
              <a:path w="16992908" h="9770922">
                <a:moveTo>
                  <a:pt x="0" y="0"/>
                </a:moveTo>
                <a:lnTo>
                  <a:pt x="16992908" y="0"/>
                </a:lnTo>
                <a:lnTo>
                  <a:pt x="16992908" y="9770923"/>
                </a:lnTo>
                <a:lnTo>
                  <a:pt x="0" y="9770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5992370"/>
            <a:ext cx="18288000" cy="2537460"/>
          </a:xfrm>
          <a:custGeom>
            <a:avLst/>
            <a:gdLst/>
            <a:ahLst/>
            <a:cxnLst/>
            <a:rect l="l" t="t" r="r" b="b"/>
            <a:pathLst>
              <a:path w="18288000" h="2537460">
                <a:moveTo>
                  <a:pt x="0" y="0"/>
                </a:moveTo>
                <a:lnTo>
                  <a:pt x="18288000" y="0"/>
                </a:lnTo>
                <a:lnTo>
                  <a:pt x="18288000" y="2537460"/>
                </a:lnTo>
                <a:lnTo>
                  <a:pt x="0" y="253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-2246184" y="6904409"/>
            <a:ext cx="22780368" cy="292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4"/>
              </a:lnSpc>
              <a:spcBef>
                <a:spcPct val="0"/>
              </a:spcBef>
            </a:pPr>
            <a:r>
              <a:rPr lang="en-US" sz="17139" spc="4284">
                <a:solidFill>
                  <a:srgbClr val="2E2C6D"/>
                </a:solidFill>
                <a:latin typeface="Brusher"/>
              </a:rPr>
              <a:t>09/05/2024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15591228" y="584489"/>
            <a:ext cx="2198929" cy="2190933"/>
          </a:xfrm>
          <a:custGeom>
            <a:avLst/>
            <a:gdLst/>
            <a:ahLst/>
            <a:cxnLst/>
            <a:rect l="l" t="t" r="r" b="b"/>
            <a:pathLst>
              <a:path w="2198929" h="2190933">
                <a:moveTo>
                  <a:pt x="0" y="0"/>
                </a:moveTo>
                <a:lnTo>
                  <a:pt x="2198929" y="0"/>
                </a:lnTo>
                <a:lnTo>
                  <a:pt x="2198929" y="2190933"/>
                </a:lnTo>
                <a:lnTo>
                  <a:pt x="0" y="219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21901" y="584489"/>
            <a:ext cx="2198929" cy="2190933"/>
          </a:xfrm>
          <a:custGeom>
            <a:avLst/>
            <a:gdLst/>
            <a:ahLst/>
            <a:cxnLst/>
            <a:rect l="l" t="t" r="r" b="b"/>
            <a:pathLst>
              <a:path w="2198929" h="2190933">
                <a:moveTo>
                  <a:pt x="0" y="0"/>
                </a:moveTo>
                <a:lnTo>
                  <a:pt x="2198929" y="0"/>
                </a:lnTo>
                <a:lnTo>
                  <a:pt x="2198929" y="2190933"/>
                </a:lnTo>
                <a:lnTo>
                  <a:pt x="0" y="219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140038" y="4529512"/>
            <a:ext cx="2007924" cy="5757488"/>
          </a:xfrm>
          <a:custGeom>
            <a:avLst/>
            <a:gdLst/>
            <a:ahLst/>
            <a:cxnLst/>
            <a:rect l="l" t="t" r="r" b="b"/>
            <a:pathLst>
              <a:path w="2007924" h="5757488">
                <a:moveTo>
                  <a:pt x="0" y="0"/>
                </a:moveTo>
                <a:lnTo>
                  <a:pt x="2007924" y="0"/>
                </a:lnTo>
                <a:lnTo>
                  <a:pt x="2007924" y="5757488"/>
                </a:lnTo>
                <a:lnTo>
                  <a:pt x="0" y="5757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5400000">
            <a:off x="3352789" y="3143978"/>
            <a:ext cx="914139" cy="546821"/>
          </a:xfrm>
          <a:custGeom>
            <a:avLst/>
            <a:gdLst/>
            <a:ahLst/>
            <a:cxnLst/>
            <a:rect l="l" t="t" r="r" b="b"/>
            <a:pathLst>
              <a:path w="914139" h="546821">
                <a:moveTo>
                  <a:pt x="0" y="0"/>
                </a:moveTo>
                <a:lnTo>
                  <a:pt x="914139" y="0"/>
                </a:lnTo>
                <a:lnTo>
                  <a:pt x="914139" y="546822"/>
                </a:lnTo>
                <a:lnTo>
                  <a:pt x="0" y="546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5400000" flipH="1" flipV="1">
            <a:off x="14148582" y="3143978"/>
            <a:ext cx="914139" cy="546821"/>
          </a:xfrm>
          <a:custGeom>
            <a:avLst/>
            <a:gdLst/>
            <a:ahLst/>
            <a:cxnLst/>
            <a:rect l="l" t="t" r="r" b="b"/>
            <a:pathLst>
              <a:path w="914139" h="546821">
                <a:moveTo>
                  <a:pt x="914140" y="546822"/>
                </a:moveTo>
                <a:lnTo>
                  <a:pt x="0" y="546822"/>
                </a:lnTo>
                <a:lnTo>
                  <a:pt x="0" y="0"/>
                </a:lnTo>
                <a:lnTo>
                  <a:pt x="914140" y="0"/>
                </a:lnTo>
                <a:lnTo>
                  <a:pt x="914140" y="54682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072268" y="2276211"/>
            <a:ext cx="6270974" cy="144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2"/>
              </a:lnSpc>
            </a:pPr>
            <a:r>
              <a:rPr lang="en-US" sz="8066" spc="2016">
                <a:solidFill>
                  <a:srgbClr val="FFFFFF"/>
                </a:solidFill>
                <a:latin typeface="Hagrid Heavy"/>
              </a:rPr>
              <a:t>EUROPE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41042" y="1574778"/>
            <a:ext cx="3133427" cy="77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3"/>
              </a:lnSpc>
            </a:pPr>
            <a:r>
              <a:rPr lang="en-US" sz="4259" spc="1064">
                <a:solidFill>
                  <a:srgbClr val="8C89FF"/>
                </a:solidFill>
                <a:latin typeface="Hagrid Heavy"/>
              </a:rPr>
              <a:t>HAPPY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41042" y="3636600"/>
            <a:ext cx="3133427" cy="81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3"/>
              </a:lnSpc>
            </a:pPr>
            <a:r>
              <a:rPr lang="en-US" sz="4559" spc="1139">
                <a:solidFill>
                  <a:srgbClr val="8C89FF"/>
                </a:solidFill>
                <a:latin typeface="Hagrid Heavy"/>
              </a:rPr>
              <a:t>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92" y="-1598000"/>
            <a:ext cx="16992908" cy="9770922"/>
          </a:xfrm>
          <a:custGeom>
            <a:avLst/>
            <a:gdLst/>
            <a:ahLst/>
            <a:cxnLst/>
            <a:rect l="l" t="t" r="r" b="b"/>
            <a:pathLst>
              <a:path w="16992908" h="9770922">
                <a:moveTo>
                  <a:pt x="0" y="0"/>
                </a:moveTo>
                <a:lnTo>
                  <a:pt x="16992908" y="0"/>
                </a:lnTo>
                <a:lnTo>
                  <a:pt x="16992908" y="9770923"/>
                </a:lnTo>
                <a:lnTo>
                  <a:pt x="0" y="9770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59836" y="-279841"/>
            <a:ext cx="2198929" cy="2190933"/>
          </a:xfrm>
          <a:custGeom>
            <a:avLst/>
            <a:gdLst/>
            <a:ahLst/>
            <a:cxnLst/>
            <a:rect l="l" t="t" r="r" b="b"/>
            <a:pathLst>
              <a:path w="2198929" h="2190933">
                <a:moveTo>
                  <a:pt x="0" y="0"/>
                </a:moveTo>
                <a:lnTo>
                  <a:pt x="2198928" y="0"/>
                </a:lnTo>
                <a:lnTo>
                  <a:pt x="2198928" y="2190932"/>
                </a:lnTo>
                <a:lnTo>
                  <a:pt x="0" y="219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95092" y="2283566"/>
            <a:ext cx="5009302" cy="2342000"/>
          </a:xfrm>
          <a:custGeom>
            <a:avLst/>
            <a:gdLst/>
            <a:ahLst/>
            <a:cxnLst/>
            <a:rect l="l" t="t" r="r" b="b"/>
            <a:pathLst>
              <a:path w="5009302" h="2342000">
                <a:moveTo>
                  <a:pt x="0" y="0"/>
                </a:moveTo>
                <a:lnTo>
                  <a:pt x="5009302" y="0"/>
                </a:lnTo>
                <a:lnTo>
                  <a:pt x="5009302" y="2342000"/>
                </a:lnTo>
                <a:lnTo>
                  <a:pt x="0" y="234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156" b="-101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-70764" y="-279841"/>
            <a:ext cx="2198929" cy="2190933"/>
          </a:xfrm>
          <a:custGeom>
            <a:avLst/>
            <a:gdLst/>
            <a:ahLst/>
            <a:cxnLst/>
            <a:rect l="l" t="t" r="r" b="b"/>
            <a:pathLst>
              <a:path w="2198929" h="2190933">
                <a:moveTo>
                  <a:pt x="0" y="0"/>
                </a:moveTo>
                <a:lnTo>
                  <a:pt x="2198928" y="0"/>
                </a:lnTo>
                <a:lnTo>
                  <a:pt x="2198928" y="2190932"/>
                </a:lnTo>
                <a:lnTo>
                  <a:pt x="0" y="2190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95092" y="4625566"/>
            <a:ext cx="5009302" cy="2342000"/>
          </a:xfrm>
          <a:custGeom>
            <a:avLst/>
            <a:gdLst/>
            <a:ahLst/>
            <a:cxnLst/>
            <a:rect l="l" t="t" r="r" b="b"/>
            <a:pathLst>
              <a:path w="5009302" h="2342000">
                <a:moveTo>
                  <a:pt x="0" y="0"/>
                </a:moveTo>
                <a:lnTo>
                  <a:pt x="5009302" y="0"/>
                </a:lnTo>
                <a:lnTo>
                  <a:pt x="5009302" y="2342000"/>
                </a:lnTo>
                <a:lnTo>
                  <a:pt x="0" y="234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4019" b="-842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95092" y="6967566"/>
            <a:ext cx="5009302" cy="2290734"/>
          </a:xfrm>
          <a:custGeom>
            <a:avLst/>
            <a:gdLst/>
            <a:ahLst/>
            <a:cxnLst/>
            <a:rect l="l" t="t" r="r" b="b"/>
            <a:pathLst>
              <a:path w="5009302" h="2290734">
                <a:moveTo>
                  <a:pt x="0" y="0"/>
                </a:moveTo>
                <a:lnTo>
                  <a:pt x="5009302" y="0"/>
                </a:lnTo>
                <a:lnTo>
                  <a:pt x="5009302" y="2290734"/>
                </a:lnTo>
                <a:lnTo>
                  <a:pt x="0" y="2290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39" b="-195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144000" y="3081940"/>
            <a:ext cx="7015836" cy="535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5"/>
              </a:lnSpc>
            </a:pPr>
            <a:r>
              <a:rPr lang="en-US" sz="3311" spc="827">
                <a:solidFill>
                  <a:srgbClr val="FFFFFF"/>
                </a:solidFill>
                <a:latin typeface="Hagrid Heavy"/>
              </a:rPr>
              <a:t>LEORNARDO DA VINCI</a:t>
            </a: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ctr">
              <a:lnSpc>
                <a:spcPts val="4635"/>
              </a:lnSpc>
            </a:pPr>
            <a:r>
              <a:rPr lang="en-US" sz="3311" spc="827">
                <a:solidFill>
                  <a:srgbClr val="FFFFFF"/>
                </a:solidFill>
                <a:latin typeface="Hagrid Heavy"/>
              </a:rPr>
              <a:t>VINCENT VAN GOGH</a:t>
            </a: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just">
              <a:lnSpc>
                <a:spcPts val="4635"/>
              </a:lnSpc>
            </a:pPr>
            <a:endParaRPr lang="en-US" sz="3311" spc="827">
              <a:solidFill>
                <a:srgbClr val="FFFFFF"/>
              </a:solidFill>
              <a:latin typeface="Hagrid Heavy"/>
            </a:endParaRPr>
          </a:p>
          <a:p>
            <a:pPr algn="just">
              <a:lnSpc>
                <a:spcPts val="4635"/>
              </a:lnSpc>
              <a:spcBef>
                <a:spcPct val="0"/>
              </a:spcBef>
            </a:pPr>
            <a:r>
              <a:rPr lang="en-US" sz="3311" spc="827">
                <a:solidFill>
                  <a:srgbClr val="FFFFFF"/>
                </a:solidFill>
                <a:latin typeface="Hagrid Heavy"/>
              </a:rPr>
              <a:t>PABLO PICASSO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91887" y="99486"/>
            <a:ext cx="5504225" cy="128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8"/>
              </a:lnSpc>
            </a:pPr>
            <a:r>
              <a:rPr lang="en-US" sz="7263">
                <a:solidFill>
                  <a:srgbClr val="FFFFFF"/>
                </a:solidFill>
                <a:latin typeface="Hagrid Ultra-Bold"/>
              </a:rPr>
              <a:t>MATCH-UP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8245" y="1512695"/>
            <a:ext cx="923151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Inter"/>
              </a:rPr>
              <a:t>Match up the European artist with their 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33166"/>
            <a:ext cx="8344034" cy="6605694"/>
          </a:xfrm>
          <a:custGeom>
            <a:avLst/>
            <a:gdLst/>
            <a:ahLst/>
            <a:cxnLst/>
            <a:rect l="l" t="t" r="r" b="b"/>
            <a:pathLst>
              <a:path w="8344034" h="6605694">
                <a:moveTo>
                  <a:pt x="0" y="0"/>
                </a:moveTo>
                <a:lnTo>
                  <a:pt x="8344034" y="0"/>
                </a:lnTo>
                <a:lnTo>
                  <a:pt x="8344034" y="6605694"/>
                </a:lnTo>
                <a:lnTo>
                  <a:pt x="0" y="6605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10492" y="643365"/>
            <a:ext cx="15267017" cy="187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WHICH EUROPEAN ARTIST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MADE THIS PAINTING?</a:t>
            </a:r>
          </a:p>
        </p:txBody>
      </p:sp>
      <p:sp>
        <p:nvSpPr>
          <p:cNvPr id="4" name="Freeform 4"/>
          <p:cNvSpPr/>
          <p:nvPr/>
        </p:nvSpPr>
        <p:spPr>
          <a:xfrm>
            <a:off x="12133574" y="3692277"/>
            <a:ext cx="11735841" cy="11693165"/>
          </a:xfrm>
          <a:custGeom>
            <a:avLst/>
            <a:gdLst/>
            <a:ahLst/>
            <a:cxnLst/>
            <a:rect l="l" t="t" r="r" b="b"/>
            <a:pathLst>
              <a:path w="11735841" h="11693165">
                <a:moveTo>
                  <a:pt x="0" y="0"/>
                </a:moveTo>
                <a:lnTo>
                  <a:pt x="11735842" y="0"/>
                </a:lnTo>
                <a:lnTo>
                  <a:pt x="11735842" y="11693165"/>
                </a:lnTo>
                <a:lnTo>
                  <a:pt x="0" y="116931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1025121" y="4659943"/>
            <a:ext cx="5496223" cy="163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Hagrid Ultra-Bold"/>
              </a:rPr>
              <a:t>Da Vinci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2531">
            <a:off x="12727922" y="-2926221"/>
            <a:ext cx="8099172" cy="8069721"/>
          </a:xfrm>
          <a:custGeom>
            <a:avLst/>
            <a:gdLst/>
            <a:ahLst/>
            <a:cxnLst/>
            <a:rect l="l" t="t" r="r" b="b"/>
            <a:pathLst>
              <a:path w="8099172" h="8069721">
                <a:moveTo>
                  <a:pt x="0" y="0"/>
                </a:moveTo>
                <a:lnTo>
                  <a:pt x="8099172" y="0"/>
                </a:lnTo>
                <a:lnTo>
                  <a:pt x="8099172" y="8069721"/>
                </a:lnTo>
                <a:lnTo>
                  <a:pt x="0" y="806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0492" y="2874983"/>
            <a:ext cx="5357287" cy="6383317"/>
          </a:xfrm>
          <a:custGeom>
            <a:avLst/>
            <a:gdLst/>
            <a:ahLst/>
            <a:cxnLst/>
            <a:rect l="l" t="t" r="r" b="b"/>
            <a:pathLst>
              <a:path w="5357287" h="6383317">
                <a:moveTo>
                  <a:pt x="0" y="0"/>
                </a:moveTo>
                <a:lnTo>
                  <a:pt x="5357287" y="0"/>
                </a:lnTo>
                <a:lnTo>
                  <a:pt x="5357287" y="6383317"/>
                </a:lnTo>
                <a:lnTo>
                  <a:pt x="0" y="6383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510492" y="643365"/>
            <a:ext cx="15267017" cy="187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WHICH EUROPEAN ARTIST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MADE THIS PAINTING?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34400" y="4832471"/>
            <a:ext cx="6825535" cy="142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Hagrid Ultra-Bold"/>
              </a:rPr>
              <a:t>Picasso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90225">
            <a:off x="-865683" y="5551012"/>
            <a:ext cx="7441637" cy="7414576"/>
          </a:xfrm>
          <a:custGeom>
            <a:avLst/>
            <a:gdLst/>
            <a:ahLst/>
            <a:cxnLst/>
            <a:rect l="l" t="t" r="r" b="b"/>
            <a:pathLst>
              <a:path w="7441637" h="7414576">
                <a:moveTo>
                  <a:pt x="0" y="0"/>
                </a:moveTo>
                <a:lnTo>
                  <a:pt x="7441637" y="0"/>
                </a:lnTo>
                <a:lnTo>
                  <a:pt x="7441637" y="7414576"/>
                </a:lnTo>
                <a:lnTo>
                  <a:pt x="0" y="7414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072622" y="2831789"/>
            <a:ext cx="4849516" cy="6940870"/>
          </a:xfrm>
          <a:custGeom>
            <a:avLst/>
            <a:gdLst/>
            <a:ahLst/>
            <a:cxnLst/>
            <a:rect l="l" t="t" r="r" b="b"/>
            <a:pathLst>
              <a:path w="4849516" h="6940870">
                <a:moveTo>
                  <a:pt x="0" y="0"/>
                </a:moveTo>
                <a:lnTo>
                  <a:pt x="4849516" y="0"/>
                </a:lnTo>
                <a:lnTo>
                  <a:pt x="4849516" y="6940870"/>
                </a:lnTo>
                <a:lnTo>
                  <a:pt x="0" y="6940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510492" y="643365"/>
            <a:ext cx="15267017" cy="187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WHICH EUROPEAN ARTIST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spc="1274">
                <a:solidFill>
                  <a:srgbClr val="FFFFFF"/>
                </a:solidFill>
                <a:latin typeface="Hagrid Heavy"/>
              </a:rPr>
              <a:t>MADE THIS PAINTING?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92429" y="4669005"/>
            <a:ext cx="9566871" cy="163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Hagrid Ultra-Bold"/>
              </a:rPr>
              <a:t>Claude Monet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H="1">
            <a:off x="11430000" y="6172200"/>
            <a:ext cx="6858000" cy="4114800"/>
          </a:xfrm>
          <a:custGeom>
            <a:avLst/>
            <a:gdLst/>
            <a:ahLst/>
            <a:cxnLst/>
            <a:rect l="l" t="t" r="r" b="b"/>
            <a:pathLst>
              <a:path w="6858000" h="4114800">
                <a:moveTo>
                  <a:pt x="6858000" y="0"/>
                </a:moveTo>
                <a:lnTo>
                  <a:pt x="0" y="0"/>
                </a:lnTo>
                <a:lnTo>
                  <a:pt x="0" y="4114800"/>
                </a:lnTo>
                <a:lnTo>
                  <a:pt x="6858000" y="4114800"/>
                </a:lnTo>
                <a:lnTo>
                  <a:pt x="685800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2"/>
          <p:cNvSpPr/>
          <p:nvPr/>
        </p:nvSpPr>
        <p:spPr>
          <a:xfrm>
            <a:off x="0" y="304155"/>
            <a:ext cx="6875684" cy="9982845"/>
          </a:xfrm>
          <a:custGeom>
            <a:avLst/>
            <a:gdLst/>
            <a:ahLst/>
            <a:cxnLst/>
            <a:rect l="l" t="t" r="r" b="b"/>
            <a:pathLst>
              <a:path w="6875684" h="9982845">
                <a:moveTo>
                  <a:pt x="0" y="0"/>
                </a:moveTo>
                <a:lnTo>
                  <a:pt x="6875684" y="0"/>
                </a:lnTo>
                <a:lnTo>
                  <a:pt x="6875684" y="9982845"/>
                </a:lnTo>
                <a:lnTo>
                  <a:pt x="0" y="998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422433" y="2431829"/>
            <a:ext cx="5443135" cy="5423341"/>
          </a:xfrm>
          <a:custGeom>
            <a:avLst/>
            <a:gdLst/>
            <a:ahLst/>
            <a:cxnLst/>
            <a:rect l="l" t="t" r="r" b="b"/>
            <a:pathLst>
              <a:path w="5443135" h="5423341">
                <a:moveTo>
                  <a:pt x="0" y="0"/>
                </a:moveTo>
                <a:lnTo>
                  <a:pt x="5443134" y="0"/>
                </a:lnTo>
                <a:lnTo>
                  <a:pt x="5443134" y="5423342"/>
                </a:lnTo>
                <a:lnTo>
                  <a:pt x="0" y="542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80616" y="2650140"/>
            <a:ext cx="15726769" cy="689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3753" lvl="1" indent="-526876" algn="ctr">
              <a:lnSpc>
                <a:spcPts val="6833"/>
              </a:lnSpc>
              <a:buFont typeface="Arial"/>
              <a:buChar char="•"/>
            </a:pPr>
            <a:r>
              <a:rPr lang="en-US" sz="4880">
                <a:solidFill>
                  <a:srgbClr val="FFFFFF"/>
                </a:solidFill>
                <a:latin typeface="Canva Sans Bold"/>
              </a:rPr>
              <a:t>The art of Europe, also known as Western art encompasses the shared history in Europe.</a:t>
            </a:r>
          </a:p>
          <a:p>
            <a:pPr marL="1053753" lvl="1" indent="-526876" algn="l">
              <a:lnSpc>
                <a:spcPts val="6833"/>
              </a:lnSpc>
              <a:buFont typeface="Arial"/>
              <a:buChar char="•"/>
            </a:pPr>
            <a:r>
              <a:rPr lang="en-US" sz="4880">
                <a:solidFill>
                  <a:srgbClr val="FFFFFF"/>
                </a:solidFill>
                <a:latin typeface="Canva Sans Bold"/>
              </a:rPr>
              <a:t>European artists and paintings have produced some of the most iconic and enduring works of art in history. </a:t>
            </a:r>
          </a:p>
          <a:p>
            <a:pPr marL="1053753" lvl="1" indent="-526876" algn="ctr">
              <a:lnSpc>
                <a:spcPts val="6833"/>
              </a:lnSpc>
              <a:buFont typeface="Arial"/>
              <a:buChar char="•"/>
            </a:pPr>
            <a:r>
              <a:rPr lang="en-US" sz="4880">
                <a:solidFill>
                  <a:srgbClr val="FFFFFF"/>
                </a:solidFill>
                <a:latin typeface="Canva Sans Bold"/>
              </a:rPr>
              <a:t>Paris is a monumment to culture and artistry. From classical, to Baroque, you will find key artworks in every style.</a:t>
            </a:r>
          </a:p>
        </p:txBody>
      </p:sp>
      <p:sp>
        <p:nvSpPr>
          <p:cNvPr id="5" name="Freeform 5"/>
          <p:cNvSpPr/>
          <p:nvPr/>
        </p:nvSpPr>
        <p:spPr>
          <a:xfrm rot="-381764">
            <a:off x="-1532664" y="-628729"/>
            <a:ext cx="7315200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3"/>
                </a:lnTo>
                <a:lnTo>
                  <a:pt x="0" y="2660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1025844">
            <a:off x="13349784" y="-628729"/>
            <a:ext cx="7315200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3"/>
                </a:lnTo>
                <a:lnTo>
                  <a:pt x="0" y="2660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5805200" y="-1025881"/>
            <a:ext cx="7315200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3"/>
                </a:lnTo>
                <a:lnTo>
                  <a:pt x="0" y="2660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66266" y="895350"/>
            <a:ext cx="15726769" cy="120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69"/>
              </a:lnSpc>
            </a:pPr>
            <a:r>
              <a:rPr lang="en-US" sz="7049" u="sng">
                <a:solidFill>
                  <a:srgbClr val="FFFFFF"/>
                </a:solidFill>
                <a:latin typeface="Canva Sans Bold"/>
              </a:rPr>
              <a:t>Why is Europe known for it’s art?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85EFBE3FFE40A1BE8B819DA9735E" ma:contentTypeVersion="13" ma:contentTypeDescription="Create a new document." ma:contentTypeScope="" ma:versionID="630bd117e13363504766fea67ed97c86">
  <xsd:schema xmlns:xsd="http://www.w3.org/2001/XMLSchema" xmlns:xs="http://www.w3.org/2001/XMLSchema" xmlns:p="http://schemas.microsoft.com/office/2006/metadata/properties" xmlns:ns3="c45252d2-1926-471b-aad0-bf9aac7c1228" targetNamespace="http://schemas.microsoft.com/office/2006/metadata/properties" ma:root="true" ma:fieldsID="71a66cb1f05f716748e7a19b697f14bd" ns3:_="">
    <xsd:import namespace="c45252d2-1926-471b-aad0-bf9aac7c12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252d2-1926-471b-aad0-bf9aac7c1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5252d2-1926-471b-aad0-bf9aac7c1228" xsi:nil="true"/>
  </documentManagement>
</p:properties>
</file>

<file path=customXml/itemProps1.xml><?xml version="1.0" encoding="utf-8"?>
<ds:datastoreItem xmlns:ds="http://schemas.openxmlformats.org/officeDocument/2006/customXml" ds:itemID="{99AFD208-37D2-49D5-9605-46AA50028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252d2-1926-471b-aad0-bf9aac7c12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E85D39-C140-43F6-BECA-E401AB211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5A4C2-E61B-4D11-B857-DBE27012EB09}">
  <ds:schemaRefs>
    <ds:schemaRef ds:uri="http://www.w3.org/XML/1998/namespace"/>
    <ds:schemaRef ds:uri="http://purl.org/dc/elements/1.1/"/>
    <ds:schemaRef ds:uri="c45252d2-1926-471b-aad0-bf9aac7c1228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115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Hagrid Heavy</vt:lpstr>
      <vt:lpstr>Inter</vt:lpstr>
      <vt:lpstr>Canva Sans Bold</vt:lpstr>
      <vt:lpstr>Brusher</vt:lpstr>
      <vt:lpstr>Calibri</vt:lpstr>
      <vt:lpstr>Arial</vt:lpstr>
      <vt:lpstr>Hagrid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cp:lastModifiedBy>Subhana Chowdhury</cp:lastModifiedBy>
  <cp:revision>2</cp:revision>
  <dcterms:created xsi:type="dcterms:W3CDTF">2006-08-16T00:00:00Z</dcterms:created>
  <dcterms:modified xsi:type="dcterms:W3CDTF">2024-05-08T09:38:30Z</dcterms:modified>
  <dc:identifier>DAGEoDtOKXc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0x010100D46685EFBE3FFE40A1BE8B819DA9735E</vt:lpwstr>
  </property>
</Properties>
</file>